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6" autoAdjust="0"/>
    <p:restoredTop sz="94660"/>
  </p:normalViewPr>
  <p:slideViewPr>
    <p:cSldViewPr snapToGrid="0">
      <p:cViewPr>
        <p:scale>
          <a:sx n="100" d="100"/>
          <a:sy n="100" d="100"/>
        </p:scale>
        <p:origin x="-10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B925D-7856-4032-8FFA-CE51F16C4912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0256-4AD0-486F-950B-C4AA1C688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919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B925D-7856-4032-8FFA-CE51F16C4912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0256-4AD0-486F-950B-C4AA1C688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519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B925D-7856-4032-8FFA-CE51F16C4912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0256-4AD0-486F-950B-C4AA1C688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925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B925D-7856-4032-8FFA-CE51F16C4912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0256-4AD0-486F-950B-C4AA1C688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954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B925D-7856-4032-8FFA-CE51F16C4912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0256-4AD0-486F-950B-C4AA1C688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248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B925D-7856-4032-8FFA-CE51F16C4912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0256-4AD0-486F-950B-C4AA1C688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873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B925D-7856-4032-8FFA-CE51F16C4912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0256-4AD0-486F-950B-C4AA1C688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21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B925D-7856-4032-8FFA-CE51F16C4912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0256-4AD0-486F-950B-C4AA1C688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833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B925D-7856-4032-8FFA-CE51F16C4912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0256-4AD0-486F-950B-C4AA1C688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131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B925D-7856-4032-8FFA-CE51F16C4912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0256-4AD0-486F-950B-C4AA1C688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529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B925D-7856-4032-8FFA-CE51F16C4912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0256-4AD0-486F-950B-C4AA1C688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243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B925D-7856-4032-8FFA-CE51F16C4912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10256-4AD0-486F-950B-C4AA1C688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690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965284"/>
              </p:ext>
            </p:extLst>
          </p:nvPr>
        </p:nvGraphicFramePr>
        <p:xfrm>
          <a:off x="326419" y="927624"/>
          <a:ext cx="3692128" cy="289117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9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7676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Twinkl Cursive Looped" panose="02000000000000000000" pitchFamily="2" charset="0"/>
                        </a:rPr>
                        <a:t>What I should already know?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61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•The Stone Age was when early humans used tools from stone. This lasted until the Bronze Age.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•The Bronze Age began when settlers arrived from Europe to Britain. These settlers brought with them ways of making tools from metal (bronze).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•The Iron Age lasted from 800 BC till the Roman invasion (AD 43) - this was when people used tools made from iron.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•In AD 43, the Romans under the order of Emperor Claudius, first invaded Britain and Roman rule lasted until AD 410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ü"/>
                      </a:pPr>
                      <a:endParaRPr lang="en-GB" sz="1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804987"/>
              </p:ext>
            </p:extLst>
          </p:nvPr>
        </p:nvGraphicFramePr>
        <p:xfrm>
          <a:off x="326418" y="3754222"/>
          <a:ext cx="6037806" cy="296959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0378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2911">
                <a:tc>
                  <a:txBody>
                    <a:bodyPr/>
                    <a:lstStyle/>
                    <a:p>
                      <a:r>
                        <a:rPr lang="en-GB" sz="1000" dirty="0"/>
                        <a:t>KEY</a:t>
                      </a:r>
                      <a:r>
                        <a:rPr lang="en-GB" sz="1000" baseline="0" dirty="0"/>
                        <a:t> KNOWLEDGE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7468">
                <a:tc>
                  <a:txBody>
                    <a:bodyPr/>
                    <a:lstStyle/>
                    <a:p>
                      <a:pPr algn="l" fontAlgn="base">
                        <a:spcAft>
                          <a:spcPts val="800"/>
                        </a:spcAft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Twinkl Cursive Looped" panose="02000000000000000000" pitchFamily="2" charset="0"/>
                        </a:rPr>
                        <a:t>Understand how Britain became under threat after the Romans left and why tribes wanted to settle in Britain.  Understand the struggles for control and how Anglo-Saxon Britain was converted to Christianity. 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Twinkl Cursive Looped" panose="02000000000000000000" pitchFamily="2" charset="0"/>
                      </a:endParaRPr>
                    </a:p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Twinkl Cursive Looped" panose="02000000000000000000" pitchFamily="2" charset="0"/>
                        </a:rPr>
                        <a:t>The Romans left Britain around 400AD so Britain was now unprotected from invasion. </a:t>
                      </a:r>
                    </a:p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Twinkl Cursive Looped" panose="02000000000000000000" pitchFamily="2" charset="0"/>
                        </a:rPr>
                        <a:t>New invaders arrived and began to settle in Britain. The Scots and Picts invaded from the North. Invaders from Germany, Denmark and Holland came from the east. </a:t>
                      </a:r>
                    </a:p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Twinkl Cursive Looped" panose="02000000000000000000" pitchFamily="2" charset="0"/>
                        </a:rPr>
                        <a:t>These new settlers became known as the Anglo-Saxons after the biggest tribes: the Angles &amp; the Saxons.  </a:t>
                      </a:r>
                    </a:p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Twinkl Cursive Looped" panose="02000000000000000000" pitchFamily="2" charset="0"/>
                        </a:rPr>
                        <a:t>There were seven Anglo-Saxons kingdoms: Northumbria, Mercia, Wessex, Essex, Sussex, Kent and East Anglia. </a:t>
                      </a:r>
                    </a:p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Twinkl Cursive Looped" panose="02000000000000000000" pitchFamily="2" charset="0"/>
                        </a:rPr>
                        <a:t>Some of the place names today are Anglo-Saxon names. </a:t>
                      </a:r>
                    </a:p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Twinkl Cursive Looped" panose="02000000000000000000" pitchFamily="2" charset="0"/>
                        </a:rPr>
                        <a:t>St Augustine, St Columba and St Aiden who were influential in converting the Anglo-Saxons to Christianity. </a:t>
                      </a:r>
                    </a:p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Twinkl Cursive Looped" panose="02000000000000000000" pitchFamily="2" charset="0"/>
                        </a:rPr>
                        <a:t>Lindisfarne was an important island monastery. </a:t>
                      </a:r>
                    </a:p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Twinkl Cursive Looped" panose="02000000000000000000" pitchFamily="2" charset="0"/>
                        </a:rPr>
                        <a:t>The archaeological discovery at Sutton </a:t>
                      </a:r>
                      <a:r>
                        <a:rPr lang="en-GB" sz="1100" b="0" i="0" dirty="0" err="1">
                          <a:solidFill>
                            <a:srgbClr val="000000"/>
                          </a:solidFill>
                          <a:effectLst/>
                          <a:latin typeface="Twinkl Cursive Looped" panose="02000000000000000000" pitchFamily="2" charset="0"/>
                        </a:rPr>
                        <a:t>Hoo</a:t>
                      </a: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Twinkl Cursive Looped" panose="02000000000000000000" pitchFamily="2" charset="0"/>
                        </a:rPr>
                        <a:t> was a significant event in finding out about life in Britain during Anglo-Saxon Times.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421" y="56112"/>
            <a:ext cx="1390008" cy="80474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8547" y="11860"/>
            <a:ext cx="4449163" cy="89324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6659" y="15361"/>
            <a:ext cx="371888" cy="81693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26831" y="977916"/>
            <a:ext cx="2899611" cy="138694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26442" y="1228414"/>
            <a:ext cx="5045242" cy="1450011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48206" y="870697"/>
            <a:ext cx="2316721" cy="35912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14331" y="3773079"/>
            <a:ext cx="1207113" cy="317019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26947" y="2753963"/>
            <a:ext cx="981883" cy="309111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harpenSoften amount="5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rcRect t="28632"/>
          <a:stretch/>
        </p:blipFill>
        <p:spPr>
          <a:xfrm>
            <a:off x="6486484" y="3098726"/>
            <a:ext cx="5585200" cy="659882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12"/>
          <a:srcRect l="6182" t="6322" r="4379" b="60922"/>
          <a:stretch/>
        </p:blipFill>
        <p:spPr>
          <a:xfrm>
            <a:off x="4207064" y="2342762"/>
            <a:ext cx="1937704" cy="138075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40278" y="85900"/>
            <a:ext cx="365782" cy="80352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3237CCE-FACB-48CB-83C0-510B5619A37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543675" y="4166081"/>
            <a:ext cx="5648325" cy="218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861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15015</TotalTime>
  <Words>280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Twinkl Cursive Looped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Angela Adams</cp:lastModifiedBy>
  <cp:revision>20</cp:revision>
  <dcterms:created xsi:type="dcterms:W3CDTF">2022-12-22T15:57:39Z</dcterms:created>
  <dcterms:modified xsi:type="dcterms:W3CDTF">2026-01-04T15:48:16Z</dcterms:modified>
</cp:coreProperties>
</file>