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20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616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32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948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2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6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7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379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86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02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542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AEAE2-81FF-48F2-91E5-E11F609B6395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C613C-8325-449F-AEC2-FD18A0EF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710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2D2AA-0A21-4F47-8EA1-81F732967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2A5E8-0491-4B79-9B2D-A4D377C26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380AE3-8E90-4928-963E-6D5A82733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870" y="79902"/>
            <a:ext cx="10813773" cy="6698196"/>
          </a:xfrm>
          <a:prstGeom prst="rect">
            <a:avLst/>
          </a:prstGeom>
        </p:spPr>
      </p:pic>
      <p:sp>
        <p:nvSpPr>
          <p:cNvPr id="6" name="TextBox 15">
            <a:extLst>
              <a:ext uri="{FF2B5EF4-FFF2-40B4-BE49-F238E27FC236}">
                <a16:creationId xmlns:a16="http://schemas.microsoft.com/office/drawing/2014/main" id="{FB6A0E1A-32DB-BC4B-B4F1-3E1877FC76AA}"/>
              </a:ext>
            </a:extLst>
          </p:cNvPr>
          <p:cNvSpPr txBox="1"/>
          <p:nvPr/>
        </p:nvSpPr>
        <p:spPr>
          <a:xfrm>
            <a:off x="9710943" y="154398"/>
            <a:ext cx="1752187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2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Autumn 2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71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Cook</dc:creator>
  <cp:lastModifiedBy>Hollinhey Primary Year 3</cp:lastModifiedBy>
  <cp:revision>5</cp:revision>
  <dcterms:created xsi:type="dcterms:W3CDTF">2023-06-05T10:23:31Z</dcterms:created>
  <dcterms:modified xsi:type="dcterms:W3CDTF">2025-11-02T18:11:10Z</dcterms:modified>
</cp:coreProperties>
</file>