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 snapToGrid="0" snapToObjects="1" showGuides="1">
      <p:cViewPr varScale="1">
        <p:scale>
          <a:sx n="67" d="100"/>
          <a:sy n="67" d="100"/>
        </p:scale>
        <p:origin x="1314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5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8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3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7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5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11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5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28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63A84-8582-A940-9EB2-C506FF8F39CD}" type="datetimeFigureOut">
              <a:rPr lang="en-US" smtClean="0"/>
              <a:t>10/26/2024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E30B7-4121-E740-A0A0-155F63D48A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1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3F71AE-E2B5-4D46-BA17-5CDDB049CA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722354"/>
              </p:ext>
            </p:extLst>
          </p:nvPr>
        </p:nvGraphicFramePr>
        <p:xfrm>
          <a:off x="197707" y="3230603"/>
          <a:ext cx="3519073" cy="3192275"/>
        </p:xfrm>
        <a:graphic>
          <a:graphicData uri="http://schemas.openxmlformats.org/drawingml/2006/table">
            <a:tbl>
              <a:tblPr firstRow="1" firstCol="1" bandRow="1"/>
              <a:tblGrid>
                <a:gridCol w="1045306">
                  <a:extLst>
                    <a:ext uri="{9D8B030D-6E8A-4147-A177-3AD203B41FA5}">
                      <a16:colId xmlns:a16="http://schemas.microsoft.com/office/drawing/2014/main" val="1055663961"/>
                    </a:ext>
                  </a:extLst>
                </a:gridCol>
                <a:gridCol w="2473767">
                  <a:extLst>
                    <a:ext uri="{9D8B030D-6E8A-4147-A177-3AD203B41FA5}">
                      <a16:colId xmlns:a16="http://schemas.microsoft.com/office/drawing/2014/main" val="1953262846"/>
                    </a:ext>
                  </a:extLst>
                </a:gridCol>
              </a:tblGrid>
              <a:tr h="2571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VOCABULARY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499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Armistice</a:t>
                      </a:r>
                      <a:endParaRPr lang="en-GB" sz="13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 agreement to stop fighting in a war.</a:t>
                      </a: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6136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Memory</a:t>
                      </a:r>
                      <a:endParaRPr lang="en-GB" sz="1300" b="1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Something you remember from the past.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473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Memorial</a:t>
                      </a:r>
                      <a:endParaRPr lang="en-GB" sz="1300" b="1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omic Sans MS" panose="030F0702030302020204" pitchFamily="66" charset="0"/>
                        </a:rPr>
                        <a:t>A special place or object that helps us remember people who died in wars.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309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b="0" dirty="0">
                          <a:latin typeface="Comic Sans MS" panose="030F0702030302020204" pitchFamily="66" charset="0"/>
                        </a:rPr>
                        <a:t>Past </a:t>
                      </a:r>
                      <a:endParaRPr lang="en-GB" sz="13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period before now.</a:t>
                      </a: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8237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Poppy</a:t>
                      </a:r>
                      <a:endParaRPr lang="en-GB" sz="1300" b="1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A red flower that people wear to remember those who died.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549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Remember</a:t>
                      </a:r>
                      <a:endParaRPr lang="en-GB" sz="1300" b="1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To keep something or someone in your mind.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51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Comic Sans MS" panose="030F0702030302020204" pitchFamily="66" charset="0"/>
                        </a:rPr>
                        <a:t>Remembrance</a:t>
                      </a:r>
                      <a:endParaRPr lang="en-GB" sz="1300" b="1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latin typeface="Comic Sans MS" panose="030F0702030302020204" pitchFamily="66" charset="0"/>
                        </a:rPr>
                        <a:t>Thinking about and honouring people who have died.</a:t>
                      </a:r>
                      <a:endParaRPr lang="en-GB" sz="13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273" marR="6327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91761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5F0FC2-6E92-7A42-910B-C5B506F21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115636"/>
              </p:ext>
            </p:extLst>
          </p:nvPr>
        </p:nvGraphicFramePr>
        <p:xfrm>
          <a:off x="197708" y="141240"/>
          <a:ext cx="3519073" cy="3071625"/>
        </p:xfrm>
        <a:graphic>
          <a:graphicData uri="http://schemas.openxmlformats.org/drawingml/2006/table">
            <a:tbl>
              <a:tblPr firstRow="1" firstCol="1" bandRow="1"/>
              <a:tblGrid>
                <a:gridCol w="3519073">
                  <a:extLst>
                    <a:ext uri="{9D8B030D-6E8A-4147-A177-3AD203B41FA5}">
                      <a16:colId xmlns:a16="http://schemas.microsoft.com/office/drawing/2014/main" val="2388716684"/>
                    </a:ext>
                  </a:extLst>
                </a:gridCol>
              </a:tblGrid>
              <a:tr h="346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Year 2 –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Down Under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(History - Remembrance)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1602997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KNOWLEDGE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677673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celebrate Remembrance Day because of the people who died in war.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802031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Remembrance Day is the 11th November every year. Armistice Day was in 1918.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524474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 memorials are for remembering those who lost their lives.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416311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Remember the name of one of our local soldiers on the war memorial.</a:t>
                      </a:r>
                      <a:endParaRPr lang="en-GB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693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Recognise some of the things we do to remember </a:t>
                      </a:r>
                      <a:r>
                        <a:rPr lang="en-GB" sz="130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</a:t>
                      </a:r>
                      <a:r>
                        <a:rPr lang="en-GB" sz="1300" kern="1200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Remembrance Sunday, poppy, words, last post etc.</a:t>
                      </a:r>
                      <a:endParaRPr lang="en-GB" sz="13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142324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2ABD9EAE-BF46-E146-B028-86B167521F0C}"/>
              </a:ext>
            </a:extLst>
          </p:cNvPr>
          <p:cNvSpPr/>
          <p:nvPr/>
        </p:nvSpPr>
        <p:spPr>
          <a:xfrm>
            <a:off x="3872127" y="129365"/>
            <a:ext cx="5875282" cy="14691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dirty="0">
                <a:solidFill>
                  <a:schemeClr val="tx1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 I should </a:t>
            </a:r>
            <a:r>
              <a:rPr lang="en-GB" sz="1400">
                <a:solidFill>
                  <a:schemeClr val="tx1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already know:</a:t>
            </a:r>
            <a:endParaRPr lang="en-GB" sz="1400" dirty="0">
              <a:solidFill>
                <a:schemeClr val="tx1"/>
              </a:solidFill>
              <a:effectLst/>
              <a:latin typeface="Comic Sans MS" panose="030F09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577292CA-95FF-5B49-AD67-09A1F6F4EF83}"/>
              </a:ext>
            </a:extLst>
          </p:cNvPr>
          <p:cNvSpPr txBox="1"/>
          <p:nvPr/>
        </p:nvSpPr>
        <p:spPr>
          <a:xfrm>
            <a:off x="3971820" y="461629"/>
            <a:ext cx="5775589" cy="9355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200" dirty="0">
                <a:latin typeface="Comic Sans MS" panose="030F0902030302020204" pitchFamily="66" charset="0"/>
              </a:rPr>
              <a:t>I can use time words to talk about events. 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200" dirty="0">
                <a:latin typeface="Comic Sans MS" panose="030F0902030302020204" pitchFamily="66" charset="0"/>
              </a:rPr>
              <a:t>I can order familiar events on a simple timeline. 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200" dirty="0">
                <a:latin typeface="Comic Sans MS" panose="030F0902030302020204" pitchFamily="66" charset="0"/>
              </a:rPr>
              <a:t>I can talk about events in my own experience that are important to me. 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200" dirty="0">
                <a:latin typeface="Comic Sans MS" panose="030F0902030302020204" pitchFamily="66" charset="0"/>
              </a:rPr>
              <a:t>I can recognise the difference between past and present in my own life.</a:t>
            </a:r>
          </a:p>
          <a:p>
            <a:pPr lvl="0">
              <a:spcAft>
                <a:spcPts val="0"/>
              </a:spcAft>
              <a:buSzPts val="1000"/>
              <a:tabLst>
                <a:tab pos="175260" algn="l"/>
              </a:tabLst>
            </a:pPr>
            <a:r>
              <a:rPr lang="en-GB" sz="1200" dirty="0">
                <a:latin typeface="Comic Sans MS" panose="030F0902030302020204" pitchFamily="66" charset="0"/>
              </a:rPr>
              <a:t>I can ask questions such as: What was it like for people? What happened? How long ago?</a:t>
            </a:r>
            <a:r>
              <a:rPr lang="en-GB" sz="1200" dirty="0">
                <a:latin typeface="Comic Sans MS" panose="030F0702030302020204" pitchFamily="66" charset="0"/>
              </a:rPr>
              <a:t> </a:t>
            </a:r>
            <a:endParaRPr lang="en-GB" sz="1200" dirty="0">
              <a:latin typeface="Comic Sans MS" panose="030F0902030302020204" pitchFamily="66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31B446-8A2B-1B48-AE73-680BBE246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823" y="174225"/>
            <a:ext cx="992029" cy="574808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4D4DADF-5D1B-486A-99A9-7A8F8EC5C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683571"/>
              </p:ext>
            </p:extLst>
          </p:nvPr>
        </p:nvGraphicFramePr>
        <p:xfrm>
          <a:off x="3872127" y="1856317"/>
          <a:ext cx="587528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7641">
                  <a:extLst>
                    <a:ext uri="{9D8B030D-6E8A-4147-A177-3AD203B41FA5}">
                      <a16:colId xmlns:a16="http://schemas.microsoft.com/office/drawing/2014/main" val="3845603009"/>
                    </a:ext>
                  </a:extLst>
                </a:gridCol>
                <a:gridCol w="2937641">
                  <a:extLst>
                    <a:ext uri="{9D8B030D-6E8A-4147-A177-3AD203B41FA5}">
                      <a16:colId xmlns:a16="http://schemas.microsoft.com/office/drawing/2014/main" val="297165386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KEY IMAGES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817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pPr algn="ctr"/>
                      <a:r>
                        <a:rPr lang="en-GB" sz="1600" dirty="0"/>
                        <a:t>Soldier silhouette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pPr algn="ctr"/>
                      <a:r>
                        <a:rPr lang="en-GB" dirty="0"/>
                        <a:t>Poppy Appeal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32282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1F98988-3FCF-4C7D-B06B-1E554ECB41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3903" y="2351968"/>
            <a:ext cx="1658118" cy="33114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40C5086-B30C-4D25-AF7E-6D5793D3BE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4407" y="2351967"/>
            <a:ext cx="2108181" cy="27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679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2859</TotalTime>
  <Words>243</Words>
  <Application>Microsoft Office PowerPoint</Application>
  <PresentationFormat>A4 Paper (210x297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Marshall-Clarke</dc:creator>
  <cp:lastModifiedBy>James Perry</cp:lastModifiedBy>
  <cp:revision>31</cp:revision>
  <dcterms:created xsi:type="dcterms:W3CDTF">2022-08-19T10:53:53Z</dcterms:created>
  <dcterms:modified xsi:type="dcterms:W3CDTF">2024-10-26T04:36:18Z</dcterms:modified>
</cp:coreProperties>
</file>