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>
        <p:scale>
          <a:sx n="90" d="100"/>
          <a:sy n="90" d="100"/>
        </p:scale>
        <p:origin x="66" y="-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Adams" userId="94b20144-f76e-4d2f-933d-5ad247f75a73" providerId="ADAL" clId="{C2AF8C06-F173-4DFD-B41A-6679E544C058}"/>
    <pc:docChg chg="modSld">
      <pc:chgData name="Angela Adams" userId="94b20144-f76e-4d2f-933d-5ad247f75a73" providerId="ADAL" clId="{C2AF8C06-F173-4DFD-B41A-6679E544C058}" dt="2025-11-02T09:42:44.756" v="0" actId="14100"/>
      <pc:docMkLst>
        <pc:docMk/>
      </pc:docMkLst>
      <pc:sldChg chg="modSp mod">
        <pc:chgData name="Angela Adams" userId="94b20144-f76e-4d2f-933d-5ad247f75a73" providerId="ADAL" clId="{C2AF8C06-F173-4DFD-B41A-6679E544C058}" dt="2025-11-02T09:42:44.756" v="0" actId="14100"/>
        <pc:sldMkLst>
          <pc:docMk/>
          <pc:sldMk cId="921002930" sldId="256"/>
        </pc:sldMkLst>
        <pc:graphicFrameChg chg="modGraphic">
          <ac:chgData name="Angela Adams" userId="94b20144-f76e-4d2f-933d-5ad247f75a73" providerId="ADAL" clId="{C2AF8C06-F173-4DFD-B41A-6679E544C058}" dt="2025-11-02T09:42:44.756" v="0" actId="14100"/>
          <ac:graphicFrameMkLst>
            <pc:docMk/>
            <pc:sldMk cId="921002930" sldId="256"/>
            <ac:graphicFrameMk id="7" creationId="{00000000-0000-0000-0000-00000000000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8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9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76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62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1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80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3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03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C5631-8995-4C1A-8D4A-8E3C1429795F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3776B-0E59-40F1-A5AA-21947828C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06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54" y="149135"/>
            <a:ext cx="4752975" cy="5810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226398"/>
              </p:ext>
            </p:extLst>
          </p:nvPr>
        </p:nvGraphicFramePr>
        <p:xfrm>
          <a:off x="74021" y="1198212"/>
          <a:ext cx="4065563" cy="16975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92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 Cursive Looped" panose="02000000000000000000" pitchFamily="2" charset="0"/>
                        </a:rPr>
                        <a:t>What Should I already know?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79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To know examples of forces in everyday life.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To understand that objects can move differently on different surfaces.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 To know that magnets have two poles which attract and repel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 To understand that not all metals are magnetic/attracted to a magnet.</a:t>
                      </a:r>
                      <a:endParaRPr lang="en-GB" dirty="0">
                        <a:latin typeface="Twinkl Cursive Loop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407513"/>
              </p:ext>
            </p:extLst>
          </p:nvPr>
        </p:nvGraphicFramePr>
        <p:xfrm>
          <a:off x="92460" y="2949624"/>
          <a:ext cx="4065563" cy="21254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70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 Cursive Looped" panose="02000000000000000000" pitchFamily="2" charset="0"/>
                        </a:rPr>
                        <a:t>Key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6704">
                <a:tc>
                  <a:txBody>
                    <a:bodyPr/>
                    <a:lstStyle/>
                    <a:p>
                      <a:r>
                        <a:rPr lang="en-GB" sz="1200" b="0" dirty="0">
                          <a:latin typeface="Twinkl Cursive Looped" panose="02000000000000000000" pitchFamily="2" charset="0"/>
                        </a:rPr>
                        <a:t>To know that there are different types of forces and understand their different effects.</a:t>
                      </a:r>
                    </a:p>
                    <a:p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• To understand that air resistance and water resistance are forces against motion caused by objects having to move air and water out of their way.</a:t>
                      </a:r>
                    </a:p>
                    <a:p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• To know that friction is a force against motion caused by two surfaces rubbing against each other.</a:t>
                      </a:r>
                    </a:p>
                    <a:p>
                      <a:r>
                        <a:rPr lang="en-GB" sz="1200" dirty="0">
                          <a:latin typeface="Twinkl Cursive Looped" panose="02000000000000000000" pitchFamily="2" charset="0"/>
                        </a:rPr>
                        <a:t>• To know that some objects/animals are streamlined to minimise the effects of air/water resistance.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181" y="281430"/>
            <a:ext cx="2335236" cy="52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59" y="281430"/>
            <a:ext cx="1563545" cy="82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495" y="806499"/>
            <a:ext cx="4276505" cy="4286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4" y="5349696"/>
            <a:ext cx="2516039" cy="1560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417" y="5027879"/>
            <a:ext cx="4109624" cy="174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1776" y="862894"/>
            <a:ext cx="3681025" cy="2087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278" y="3005518"/>
            <a:ext cx="1700909" cy="20695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67442" y="3001387"/>
            <a:ext cx="2084975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winkl Cursive Looped" panose="02000000000000000000" pitchFamily="2" charset="0"/>
              </a:rPr>
              <a:t>Isaac Newton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Occupation: Scientist, mathematician, and astronomer 1643- 1727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Scientific Discoveries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Gravity -  helped to explain the movements of the planets and the Sun. 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Laws of Motion - Newton's laws of motion were three fundamental laws of physics that laid the foundation for classical mechanics.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Calculus - important type of math used in advanced engineering and science.</a:t>
            </a:r>
          </a:p>
          <a:p>
            <a:r>
              <a:rPr lang="en-GB" sz="1100" dirty="0">
                <a:latin typeface="Twinkl Cursive Looped" panose="02000000000000000000" pitchFamily="2" charset="0"/>
              </a:rPr>
              <a:t>Reflecting Telescope - In 1668 Newton invented the reflecting telescope. This type of telescope uses mirrors to reflect light and form an image. </a:t>
            </a:r>
          </a:p>
          <a:p>
            <a:endParaRPr lang="en-GB" sz="1050" dirty="0"/>
          </a:p>
        </p:txBody>
      </p:sp>
      <p:pic>
        <p:nvPicPr>
          <p:cNvPr id="1026" name="Picture 2" descr="Push &amp; Pull Forces Lesson for Kids ...">
            <a:extLst>
              <a:ext uri="{FF2B5EF4-FFF2-40B4-BE49-F238E27FC236}">
                <a16:creationId xmlns:a16="http://schemas.microsoft.com/office/drawing/2014/main" id="{D81E209B-AC58-4247-BC57-F9218C3C5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/>
          <a:stretch/>
        </p:blipFill>
        <p:spPr bwMode="auto">
          <a:xfrm>
            <a:off x="3079041" y="5340499"/>
            <a:ext cx="2857500" cy="14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02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224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Twinkl Cursive Looped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Angela Adams</cp:lastModifiedBy>
  <cp:revision>9</cp:revision>
  <dcterms:created xsi:type="dcterms:W3CDTF">2023-08-29T12:30:51Z</dcterms:created>
  <dcterms:modified xsi:type="dcterms:W3CDTF">2025-11-02T09:48:00Z</dcterms:modified>
</cp:coreProperties>
</file>