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9"/>
  </p:notesMasterIdLst>
  <p:sldIdLst>
    <p:sldId id="262" r:id="rId5"/>
    <p:sldId id="259" r:id="rId6"/>
    <p:sldId id="260" r:id="rId7"/>
    <p:sldId id="261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D20"/>
    <a:srgbClr val="ED5514"/>
    <a:srgbClr val="CCD5EE"/>
    <a:srgbClr val="D0E3D8"/>
    <a:srgbClr val="FBD7BE"/>
    <a:srgbClr val="F4CBD7"/>
    <a:srgbClr val="009573"/>
    <a:srgbClr val="006EB5"/>
    <a:srgbClr val="0671B7"/>
    <a:srgbClr val="D30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342EB4-C1F9-4D02-B947-B8DF354FA019}" v="5" dt="2026-09-23T20:29:29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2"/>
    <p:restoredTop sz="95274" autoAdjust="0"/>
  </p:normalViewPr>
  <p:slideViewPr>
    <p:cSldViewPr snapToGrid="0">
      <p:cViewPr varScale="1">
        <p:scale>
          <a:sx n="67" d="100"/>
          <a:sy n="67" d="100"/>
        </p:scale>
        <p:origin x="14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725CB-3E72-8444-B513-4170790BC07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3DD6A-22AC-3749-9872-A57A3B77EF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3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DD6A-22AC-3749-9872-A57A3B77EF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2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62E5D-B619-F1E6-2B55-E16E4B741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CEB0B-C0A9-16EC-A00C-D63990EA4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007E15-7DD7-44A8-3A78-D1DF39108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AFD58-07BB-2BC2-46B6-A787D7D47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DD6A-22AC-3749-9872-A57A3B77EF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0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F3292-69D2-16C7-3BDF-D92232B6B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31F84-2ED0-5F68-8460-0EF3137202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9EBE9-6153-BD4E-B22A-F90A7A27B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84148-F246-AA14-39E8-E37B3453F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DD6A-22AC-3749-9872-A57A3B77EF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176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 01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655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G 01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674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G 01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3087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BA61A-F079-0D4C-A9E3-4156853619C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C1CFCF-0E3E-E942-A994-33641118B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4476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600" b="1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904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-13620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-18192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03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>
            <a:extLst>
              <a:ext uri="{FF2B5EF4-FFF2-40B4-BE49-F238E27FC236}">
                <a16:creationId xmlns:a16="http://schemas.microsoft.com/office/drawing/2014/main" id="{FBADDCAD-E283-060A-94FB-1CF0502C2C7E}"/>
              </a:ext>
            </a:extLst>
          </p:cNvPr>
          <p:cNvSpPr txBox="1"/>
          <p:nvPr/>
        </p:nvSpPr>
        <p:spPr>
          <a:xfrm rot="16200000">
            <a:off x="7748247" y="4714806"/>
            <a:ext cx="3818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/>
                </a:solidFill>
                <a:latin typeface="Helvetica" pitchFamily="2" charset="0"/>
              </a:rPr>
              <a:t>Dates Of Menu Weeks</a:t>
            </a:r>
          </a:p>
          <a:p>
            <a:endParaRPr lang="en-PH" sz="600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55AF09-E663-A78F-6D9E-EB70C72F7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33276"/>
              </p:ext>
            </p:extLst>
          </p:nvPr>
        </p:nvGraphicFramePr>
        <p:xfrm>
          <a:off x="1324302" y="1331143"/>
          <a:ext cx="8061434" cy="3688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7681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18442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620456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05505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9350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3211200">
                <a:tc>
                  <a:txBody>
                    <a:bodyPr/>
                    <a:lstStyle/>
                    <a:p>
                      <a:pPr algn="ctr">
                        <a:tabLst>
                          <a:tab pos="357188" algn="l"/>
                        </a:tabLst>
                      </a:pPr>
                      <a:endParaRPr lang="en-GB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1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Katsu Chicken with Wholegrain Rice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Tomato Pasta</a:t>
                      </a: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Fresh, homemade Pasta Sauce with Penne Pasta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algn="ctr"/>
                      <a:endParaRPr lang="en-GB" sz="10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Roast Chicken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Roast Potatoes and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Roast BBQ Quorn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Roast Potatoes and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Pasta Carbonara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Garlic Bread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Jacket Potato served with Cheese, Beans or Tuna Mayo and Fresh salad or Vegetables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1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CC0331-FF41-A5D8-94F7-FFCA6B7A6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22623"/>
              </p:ext>
            </p:extLst>
          </p:nvPr>
        </p:nvGraphicFramePr>
        <p:xfrm>
          <a:off x="1324302" y="4832743"/>
          <a:ext cx="8061436" cy="1084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2997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22048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614994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22047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9350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1084582">
                <a:tc>
                  <a:txBody>
                    <a:bodyPr/>
                    <a:lstStyle/>
                    <a:p>
                      <a:pPr algn="ctr"/>
                      <a:endParaRPr lang="en-GB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Vanilla Sponge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Crispy Crackle Bar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Fresh Fruit &amp; Yogurt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1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410BCDF-B1B9-3264-9A91-545705FC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81087" y="4308351"/>
            <a:ext cx="247621" cy="233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2C9E90-2702-7E43-AD6D-3F36A81933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746239" y="4308352"/>
            <a:ext cx="247621" cy="2339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E902F6-11D3-5EA7-F03E-19D1F46088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415797" y="4275574"/>
            <a:ext cx="247621" cy="2339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D77C796-C387-8115-37D5-9ABBEAFEA9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93749" y="4933630"/>
            <a:ext cx="247620" cy="23399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84BF59-4821-D849-DFA3-4DEC917A2EB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499104" y="4336558"/>
            <a:ext cx="247621" cy="2339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C7402C-976D-A566-EAE1-FA3ACE3331A3}"/>
              </a:ext>
            </a:extLst>
          </p:cNvPr>
          <p:cNvSpPr txBox="1"/>
          <p:nvPr/>
        </p:nvSpPr>
        <p:spPr>
          <a:xfrm>
            <a:off x="228600" y="5954112"/>
            <a:ext cx="5376042" cy="578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9A1D37-C419-B56A-F1E4-84C9634CA3EC}"/>
              </a:ext>
            </a:extLst>
          </p:cNvPr>
          <p:cNvSpPr txBox="1"/>
          <p:nvPr/>
        </p:nvSpPr>
        <p:spPr>
          <a:xfrm>
            <a:off x="228599" y="6532180"/>
            <a:ext cx="6180083" cy="23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FA41FD-0D6B-39A7-C379-D4D296DBC5E8}"/>
              </a:ext>
            </a:extLst>
          </p:cNvPr>
          <p:cNvSpPr txBox="1"/>
          <p:nvPr/>
        </p:nvSpPr>
        <p:spPr>
          <a:xfrm>
            <a:off x="914400" y="3192517"/>
            <a:ext cx="250839" cy="42114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48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73A6F-A148-19BF-FD7B-E0408F265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AB1409C2-F572-3C0B-2A2A-7D93B34F0537}"/>
              </a:ext>
            </a:extLst>
          </p:cNvPr>
          <p:cNvSpPr txBox="1"/>
          <p:nvPr/>
        </p:nvSpPr>
        <p:spPr>
          <a:xfrm rot="16200000">
            <a:off x="7748247" y="4714806"/>
            <a:ext cx="3818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/>
                </a:solidFill>
                <a:latin typeface="Helvetica" pitchFamily="2" charset="0"/>
              </a:rPr>
              <a:t>Dates Of Menu  Weeks</a:t>
            </a:r>
          </a:p>
          <a:p>
            <a:endParaRPr lang="en-PH" sz="600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F770E96-ED27-27F1-A458-76320DC71F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957268"/>
              </p:ext>
            </p:extLst>
          </p:nvPr>
        </p:nvGraphicFramePr>
        <p:xfrm>
          <a:off x="1324302" y="1331143"/>
          <a:ext cx="8061434" cy="3688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1455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20456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614668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14668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0187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3211200">
                <a:tc>
                  <a:txBody>
                    <a:bodyPr/>
                    <a:lstStyle/>
                    <a:p>
                      <a:pPr algn="ctr"/>
                      <a:endParaRPr lang="en-GB" sz="1000" b="1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2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Beef Bolognaise</a:t>
                      </a: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Wholewheat Pasta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Jacket Potato served with Cheese, Beans or Tuna Mayo and Fresh salad or Vegetables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Roast Gammon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Roast Potatoes and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Bean and Cheese Pastry Turnover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Roast Potatoes and Gravy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Homemade Sausage Rolls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Jacket Potato served with Cheese, Beans or Tuna Mayo and Fresh salad or Vegetables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AB7AEF-DDFC-0F7A-F50A-F7C57EB01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07797"/>
              </p:ext>
            </p:extLst>
          </p:nvPr>
        </p:nvGraphicFramePr>
        <p:xfrm>
          <a:off x="1324302" y="4832743"/>
          <a:ext cx="8061436" cy="1084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2997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22048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614994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22047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9350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1084582">
                <a:tc>
                  <a:txBody>
                    <a:bodyPr/>
                    <a:lstStyle/>
                    <a:p>
                      <a:pPr algn="ctr"/>
                      <a:endParaRPr lang="en-GB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Lemon Cookie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Strawberry Jelly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Chocolate Brownie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D343B8E-163B-9A21-91DF-D64530B244CB}"/>
              </a:ext>
            </a:extLst>
          </p:cNvPr>
          <p:cNvSpPr txBox="1"/>
          <p:nvPr/>
        </p:nvSpPr>
        <p:spPr>
          <a:xfrm>
            <a:off x="228600" y="5954112"/>
            <a:ext cx="5376042" cy="578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BED141-3030-70D5-EC6B-195E92ECE1A4}"/>
              </a:ext>
            </a:extLst>
          </p:cNvPr>
          <p:cNvSpPr txBox="1"/>
          <p:nvPr/>
        </p:nvSpPr>
        <p:spPr>
          <a:xfrm>
            <a:off x="228599" y="6532180"/>
            <a:ext cx="6180083" cy="23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418841-BE56-DCFF-E86A-4D118F3F4B8C}"/>
              </a:ext>
            </a:extLst>
          </p:cNvPr>
          <p:cNvSpPr txBox="1"/>
          <p:nvPr/>
        </p:nvSpPr>
        <p:spPr>
          <a:xfrm>
            <a:off x="914400" y="3192517"/>
            <a:ext cx="250839" cy="42114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51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1183B-F61A-2114-E695-BFA1CDAB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F925F621-F2A8-D277-8228-F448304CDA4D}"/>
              </a:ext>
            </a:extLst>
          </p:cNvPr>
          <p:cNvSpPr txBox="1"/>
          <p:nvPr/>
        </p:nvSpPr>
        <p:spPr>
          <a:xfrm rot="16200000">
            <a:off x="7748247" y="4714806"/>
            <a:ext cx="3818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" dirty="0">
                <a:solidFill>
                  <a:schemeClr val="bg1"/>
                </a:solidFill>
                <a:latin typeface="Helvetica" pitchFamily="2" charset="0"/>
              </a:rPr>
              <a:t>DATES of MENUS WEEKS</a:t>
            </a:r>
          </a:p>
          <a:p>
            <a:endParaRPr lang="en-PH" sz="600" dirty="0">
              <a:solidFill>
                <a:schemeClr val="bg1"/>
              </a:solidFill>
              <a:effectLst/>
              <a:latin typeface="Helvetica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923A0D4-A340-F364-EB07-07B9A0B3A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261649"/>
              </p:ext>
            </p:extLst>
          </p:nvPr>
        </p:nvGraphicFramePr>
        <p:xfrm>
          <a:off x="1324302" y="1331143"/>
          <a:ext cx="8061434" cy="347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5668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26243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598127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22046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9350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3211200">
                <a:tc>
                  <a:txBody>
                    <a:bodyPr/>
                    <a:lstStyle/>
                    <a:p>
                      <a:pPr algn="ctr"/>
                      <a:endParaRPr lang="en-GB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3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Beed Meatballs in Tomato Sauce </a:t>
                      </a: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Wholewheat Pasta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Tomato Pasta</a:t>
                      </a: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Fresh, homemade Pasta Sauce with Penne Pasta</a:t>
                      </a:r>
                    </a:p>
                    <a:p>
                      <a:pPr algn="ctr"/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Roast Gammon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Roast Potatoes and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Vegetarian Cottage Pie with Gravy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Week 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All Day Breakfast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With Potato Wedges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Tomato Pasta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Fresh, homemade Pasta Sauce with Penne Pasta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Ham or Cheese Sandwich with Fresh Salad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1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  <a:p>
                      <a:pPr algn="ctr"/>
                      <a:endParaRPr lang="en-GB" sz="1000" b="1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49A39DF-ECB8-0D27-1533-755E9E0BC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42586"/>
              </p:ext>
            </p:extLst>
          </p:nvPr>
        </p:nvGraphicFramePr>
        <p:xfrm>
          <a:off x="1324302" y="4832130"/>
          <a:ext cx="8061436" cy="2596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2997">
                  <a:extLst>
                    <a:ext uri="{9D8B030D-6E8A-4147-A177-3AD203B41FA5}">
                      <a16:colId xmlns:a16="http://schemas.microsoft.com/office/drawing/2014/main" val="3807106260"/>
                    </a:ext>
                  </a:extLst>
                </a:gridCol>
                <a:gridCol w="1622048">
                  <a:extLst>
                    <a:ext uri="{9D8B030D-6E8A-4147-A177-3AD203B41FA5}">
                      <a16:colId xmlns:a16="http://schemas.microsoft.com/office/drawing/2014/main" val="891944289"/>
                    </a:ext>
                  </a:extLst>
                </a:gridCol>
                <a:gridCol w="1614994">
                  <a:extLst>
                    <a:ext uri="{9D8B030D-6E8A-4147-A177-3AD203B41FA5}">
                      <a16:colId xmlns:a16="http://schemas.microsoft.com/office/drawing/2014/main" val="1842794664"/>
                    </a:ext>
                  </a:extLst>
                </a:gridCol>
                <a:gridCol w="1622047">
                  <a:extLst>
                    <a:ext uri="{9D8B030D-6E8A-4147-A177-3AD203B41FA5}">
                      <a16:colId xmlns:a16="http://schemas.microsoft.com/office/drawing/2014/main" val="2707246478"/>
                    </a:ext>
                  </a:extLst>
                </a:gridCol>
                <a:gridCol w="1599350">
                  <a:extLst>
                    <a:ext uri="{9D8B030D-6E8A-4147-A177-3AD203B41FA5}">
                      <a16:colId xmlns:a16="http://schemas.microsoft.com/office/drawing/2014/main" val="1206826670"/>
                    </a:ext>
                  </a:extLst>
                </a:gridCol>
              </a:tblGrid>
              <a:tr h="2596211">
                <a:tc>
                  <a:txBody>
                    <a:bodyPr/>
                    <a:lstStyle/>
                    <a:p>
                      <a:pPr algn="ctr"/>
                      <a:endParaRPr lang="en-GB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Vanilla Sponge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Chocolate Mousse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i="0" kern="1200" dirty="0">
                          <a:solidFill>
                            <a:schemeClr val="dk1"/>
                          </a:solidFill>
                          <a:effectLst/>
                          <a:latin typeface="Arial Narrow" panose="020B0604020202020204" pitchFamily="34" charset="0"/>
                          <a:ea typeface="+mn-ea"/>
                          <a:cs typeface="Arial Narrow" panose="020B0604020202020204" pitchFamily="34" charset="0"/>
                        </a:rPr>
                        <a:t>Fresh Fruit &amp; Yogurt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000" b="0" i="0" kern="1200" dirty="0">
                        <a:solidFill>
                          <a:schemeClr val="dk1"/>
                        </a:solidFill>
                        <a:effectLst/>
                        <a:latin typeface="Arial Narrow" panose="020B0604020202020204" pitchFamily="34" charset="0"/>
                        <a:ea typeface="+mn-ea"/>
                        <a:cs typeface="Arial Narrow" panose="020B0604020202020204" pitchFamily="34" charset="0"/>
                      </a:endParaRP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56352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592B0E4-89AE-F2D0-50A1-4490FE4249A4}"/>
              </a:ext>
            </a:extLst>
          </p:cNvPr>
          <p:cNvSpPr txBox="1"/>
          <p:nvPr/>
        </p:nvSpPr>
        <p:spPr>
          <a:xfrm>
            <a:off x="228600" y="5954112"/>
            <a:ext cx="5376042" cy="578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1EE11F-7845-1C65-6314-9762530A5989}"/>
              </a:ext>
            </a:extLst>
          </p:cNvPr>
          <p:cNvSpPr txBox="1"/>
          <p:nvPr/>
        </p:nvSpPr>
        <p:spPr>
          <a:xfrm>
            <a:off x="228599" y="6532180"/>
            <a:ext cx="6180083" cy="2305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58E3E1-BEC6-588E-4375-42D456DE61BC}"/>
              </a:ext>
            </a:extLst>
          </p:cNvPr>
          <p:cNvSpPr txBox="1"/>
          <p:nvPr/>
        </p:nvSpPr>
        <p:spPr>
          <a:xfrm>
            <a:off x="914400" y="3192517"/>
            <a:ext cx="250839" cy="42114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81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EBC33DE6E5C34BBD80C2C78E2E26EC" ma:contentTypeVersion="7" ma:contentTypeDescription="Create a new document." ma:contentTypeScope="" ma:versionID="d0de91a54d9a1f30e6937b0bcbf79493">
  <xsd:schema xmlns:xsd="http://www.w3.org/2001/XMLSchema" xmlns:xs="http://www.w3.org/2001/XMLSchema" xmlns:p="http://schemas.microsoft.com/office/2006/metadata/properties" xmlns:ns2="c5e7a937-a3f7-45e1-bd95-073533655104" targetNamespace="http://schemas.microsoft.com/office/2006/metadata/properties" ma:root="true" ma:fieldsID="80b3a04bc174bdfd93d75d2fefde4caa" ns2:_="">
    <xsd:import namespace="c5e7a937-a3f7-45e1-bd95-0735336551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e7a937-a3f7-45e1-bd95-0735336551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08CFCB1-2F3D-4580-8D60-DF09427C0D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EB519B-0A5A-46AE-A049-4D9398D84B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e7a937-a3f7-45e1-bd95-0735336551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400071-B3B8-4324-9127-A9C2013428F9}">
  <ds:schemaRefs>
    <ds:schemaRef ds:uri="http://purl.org/dc/elements/1.1/"/>
    <ds:schemaRef ds:uri="2e70e135-83f8-41c8-a854-d55dcc40cc34"/>
    <ds:schemaRef ds:uri="2343eec4-a8bb-46e8-949c-19aa8f30579a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8dcec875-1593-4233-b8b1-a96d276bd4ae}" enabled="1" method="Privileged" siteId="{cd62b7dd-4b48-44bd-90e7-e143a22c8ea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15786</TotalTime>
  <Words>270</Words>
  <Application>Microsoft Office PowerPoint</Application>
  <PresentationFormat>A4 Paper (210x297 mm)</PresentationFormat>
  <Paragraphs>91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Arial Narrow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Foster</dc:creator>
  <cp:lastModifiedBy>jackie lloyd</cp:lastModifiedBy>
  <cp:revision>57</cp:revision>
  <dcterms:created xsi:type="dcterms:W3CDTF">2024-12-05T14:08:19Z</dcterms:created>
  <dcterms:modified xsi:type="dcterms:W3CDTF">2026-09-25T12:53:08Z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Text">
    <vt:lpwstr>Internal</vt:lpwstr>
  </property>
  <property fmtid="{D5CDD505-2E9C-101B-9397-08002B2CF9AE}" pid="3" name="ContentTypeId">
    <vt:lpwstr>0x01010097EBC33DE6E5C34BBD80C2C78E2E26EC</vt:lpwstr>
  </property>
  <property fmtid="{D5CDD505-2E9C-101B-9397-08002B2CF9AE}" pid="4" name="Order">
    <vt:r8>1370000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</Properties>
</file>