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5" r:id="rId3"/>
    <p:sldId id="258" r:id="rId4"/>
    <p:sldId id="277" r:id="rId5"/>
    <p:sldId id="262" r:id="rId6"/>
    <p:sldId id="279" r:id="rId7"/>
    <p:sldId id="263" r:id="rId8"/>
    <p:sldId id="281" r:id="rId9"/>
    <p:sldId id="264" r:id="rId10"/>
    <p:sldId id="286" r:id="rId11"/>
    <p:sldId id="285" r:id="rId12"/>
    <p:sldId id="283" r:id="rId13"/>
    <p:sldId id="265" r:id="rId14"/>
    <p:sldId id="288" r:id="rId15"/>
    <p:sldId id="274" r:id="rId16"/>
    <p:sldId id="290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70"/>
    <p:restoredTop sz="94673"/>
  </p:normalViewPr>
  <p:slideViewPr>
    <p:cSldViewPr snapToGrid="0" snapToObjects="1">
      <p:cViewPr varScale="1">
        <p:scale>
          <a:sx n="84" d="100"/>
          <a:sy n="84" d="100"/>
        </p:scale>
        <p:origin x="200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FC6B-BC65-CF46-9320-48D0C9828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BBFA0D-00BF-0D47-BDF3-C4CDC2477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A3F95-F591-B140-9486-5756EA297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B95EB-2521-754B-B54B-B347E4E72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BE834-A1A0-114A-97E0-357DBA36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D052-DC82-4348-9540-A33EFE2FC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B69B6-7610-F246-AC79-DE0ABBA1C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0B881-657B-5743-A0F9-4FDABAB7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1DD1E-478F-A049-BF70-24C58D81D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954B6-BBA8-8747-9C87-BB4D920FD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8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025218-AD63-A14E-9EF0-C6FEDD70A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C4057-C4AD-214A-8652-8CFE751C8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8C328-7CFD-9C4D-8D25-262AC6BC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7E06D-9B7E-394C-8D7B-67CDF1B9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FF260-FFB6-B449-B9E8-75BFE594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8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19BE-CD7E-7946-834C-BEA226A35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A3467-B779-5046-AED9-FA5A86ECA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0717C-0398-6243-B133-41BE477D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CD345-F480-C546-8B81-33625690D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417FD-FE3A-B846-95B0-3692FB20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1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DBD3E-E6AC-4D42-AF68-A06C98520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19193-8219-3F44-A239-4D3859882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81552-53E7-1342-8229-0DD7F7EF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51BE5-DBA8-C24E-82BB-C669E60E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5A717-46D9-9642-AAC8-9F781B26A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4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CA15B-AF43-F842-B0AD-BE674BB7A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244B3-651E-A643-B034-53E90CC10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549CD-590D-A546-8E51-1A0505D9A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08A61-564F-CD44-8D6B-5BB8758D8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8E01F-D8E5-3E42-AD63-83E0D23BC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C8930-4C0F-6048-A771-5ABCAA8E4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6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D3DCA-0987-194A-9542-F086318B8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FB739-3DF8-A347-8A8D-93309CC04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D5047-B8BE-2545-8B11-B78083F9B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8EB465-4563-A346-A7F9-DB1CECE89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193734-6AAF-E544-BE9F-947A421F2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9FBEB6-95D4-F648-87A2-70E79A5D2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329ACF-6A44-0447-91FC-576049276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7D69E3-789F-2641-8A39-F49B685F5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4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4678-866C-BE44-A2CB-38690DFF2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681ADB-9ADF-7245-A508-BFA127D6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48D0A-C4F8-394B-B2E5-3E9DA691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B0206-A2B5-9944-AE7F-82AEE6B40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CDC665-EACD-E948-825E-23E8D45D9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FB0498-4047-3648-9848-EA6B17AF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ED67EF-FAF9-0B49-9E31-CBE5FF18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8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F6A5E-319F-0749-AB9F-7B530630B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70863-0E20-9344-92B6-AE15C3279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5B9B6-EEC2-6440-B5E0-82B753469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3E69C-EFC9-2B4C-82C0-143CE659D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B0D59-555F-4F49-AC41-7FC33206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77EF0-A39E-4947-BF0D-C85450826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65457-5889-E04A-AC4D-2E944E23F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0C45C3-10EC-3047-A777-C3EAB63EC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1A5C4-8F8B-AB45-AFDB-05DA4477F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314AD-BD7C-A147-9DCF-5056110D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EAA1D-0750-724F-82E4-1A6521A91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F4282-955D-9A41-9C40-E6F64AD7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5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D5BA6B-BEE8-5841-8F12-1C3633E35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64D66-CD58-D048-80AC-044E9E8EE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0B955-E7C9-034B-8FC6-BBC540F398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AE117-5B57-C542-AD0B-0DA0982375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EA48B-11B2-3A47-A67D-F7D61F7712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9BF2C-4B77-674D-9AB9-D7C7870AB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5382D-6C3D-A74B-8026-E2BA8D6B3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1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6" Type="http://schemas.openxmlformats.org/officeDocument/2006/relationships/image" Target="../media/image2.png"/><Relationship Id="rId5" Type="http://schemas.openxmlformats.org/officeDocument/2006/relationships/image" Target="../media/image12.jpe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5" Type="http://schemas.openxmlformats.org/officeDocument/2006/relationships/image" Target="../media/image2.png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5" Type="http://schemas.openxmlformats.org/officeDocument/2006/relationships/image" Target="../media/image2.png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5" Type="http://schemas.openxmlformats.org/officeDocument/2006/relationships/image" Target="../media/image2.png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2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2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AC7FCE2-4F0F-7349-A119-C905633FF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7350"/>
            <a:ext cx="11744325" cy="4957762"/>
          </a:xfrm>
        </p:spPr>
        <p:txBody>
          <a:bodyPr>
            <a:noAutofit/>
          </a:bodyPr>
          <a:lstStyle/>
          <a:p>
            <a:r>
              <a:rPr lang="en-US" sz="13000" dirty="0">
                <a:latin typeface="Twinkl Precursive" panose="02000000000000000000" pitchFamily="2" charset="77"/>
              </a:rPr>
              <a:t>c	 k	 u 	b	</a:t>
            </a:r>
          </a:p>
          <a:p>
            <a:endParaRPr lang="en-US" sz="4400" dirty="0">
              <a:latin typeface="Twinkl Precursive" panose="02000000000000000000" pitchFamily="2" charset="77"/>
            </a:endParaRPr>
          </a:p>
          <a:p>
            <a:r>
              <a:rPr lang="en-US" sz="13000" dirty="0">
                <a:latin typeface="Twinkl Precursive" panose="02000000000000000000" pitchFamily="2" charset="77"/>
              </a:rPr>
              <a:t>		e	l	  h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21386F-1068-6F4F-B5D2-92E82F40F79D}"/>
              </a:ext>
            </a:extLst>
          </p:cNvPr>
          <p:cNvSpPr txBox="1"/>
          <p:nvPr/>
        </p:nvSpPr>
        <p:spPr>
          <a:xfrm>
            <a:off x="142875" y="242888"/>
            <a:ext cx="10782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Lets remember our sounds! I’m going to say them out of order.</a:t>
            </a:r>
          </a:p>
          <a:p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r>
              <a:rPr lang="en-US" dirty="0">
                <a:latin typeface="Twinkl Precursive" panose="02000000000000000000" pitchFamily="2" charset="77"/>
              </a:rPr>
              <a:t>Can you point to the sounds when you hear them?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5F7B9E-3B73-5E40-82DC-BB2F4ADF16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4473" y="4136231"/>
            <a:ext cx="1452775" cy="2219518"/>
          </a:xfrm>
          <a:prstGeom prst="rect">
            <a:avLst/>
          </a:prstGeom>
        </p:spPr>
      </p:pic>
      <p:pic>
        <p:nvPicPr>
          <p:cNvPr id="6" name="Audio Recording 13 Jan 2021 at 14:14:32" descr="Audio Recording 13 Jan 2021 at 14:14:32">
            <a:hlinkClick r:id="" action="ppaction://media"/>
            <a:extLst>
              <a:ext uri="{FF2B5EF4-FFF2-40B4-BE49-F238E27FC236}">
                <a16:creationId xmlns:a16="http://schemas.microsoft.com/office/drawing/2014/main" id="{C66EACFA-1B7F-2C4C-B0B8-78EE007A96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68920" y="59898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46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go, down the stem, </a:t>
            </a:r>
            <a:r>
              <a:rPr lang="en-US" dirty="0" err="1">
                <a:latin typeface="Twinkl Precursive" panose="02000000000000000000" pitchFamily="2" charset="77"/>
              </a:rPr>
              <a:t>loopity</a:t>
            </a:r>
            <a:r>
              <a:rPr lang="en-US" dirty="0">
                <a:latin typeface="Twinkl Precursive" panose="02000000000000000000" pitchFamily="2" charset="77"/>
              </a:rPr>
              <a:t> leaves . Flick!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5085C7-0DFE-C14E-B4AF-8A2FD231E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331" y="456453"/>
            <a:ext cx="807863" cy="1234235"/>
          </a:xfrm>
          <a:prstGeom prst="rect">
            <a:avLst/>
          </a:prstGeom>
        </p:spPr>
      </p:pic>
      <p:pic>
        <p:nvPicPr>
          <p:cNvPr id="6146" name="Picture 2" descr="RWI letter f - YouTube">
            <a:extLst>
              <a:ext uri="{FF2B5EF4-FFF2-40B4-BE49-F238E27FC236}">
                <a16:creationId xmlns:a16="http://schemas.microsoft.com/office/drawing/2014/main" id="{260D41AA-CD84-A44F-B73C-E55297F72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6483" y="2934494"/>
            <a:ext cx="6031082" cy="337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91FF82-E5F9-214B-B99B-C0F1EBC05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9209" y="5523216"/>
            <a:ext cx="472069" cy="721216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8A22137-798E-8941-B92C-19572E9B9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88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287" y="706929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f	a	  t,    	 f	a	t, 			fat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f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b,		f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b,			fib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f	u	n,		f	u	n,			fun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See if you can do so without looking at the words.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C05CF1-FBE0-5343-8400-800B03A4D9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550" y="320659"/>
            <a:ext cx="823158" cy="12576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50EB1A-844B-C64F-ACA4-0D52DE7B0A0C}"/>
              </a:ext>
            </a:extLst>
          </p:cNvPr>
          <p:cNvSpPr txBox="1"/>
          <p:nvPr/>
        </p:nvSpPr>
        <p:spPr>
          <a:xfrm>
            <a:off x="10571356" y="169498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4340" name="Picture 4" descr="Fog clipart animated, Fog animated Transparent FREE for download on  WebStockReview 2021">
            <a:extLst>
              <a:ext uri="{FF2B5EF4-FFF2-40B4-BE49-F238E27FC236}">
                <a16:creationId xmlns:a16="http://schemas.microsoft.com/office/drawing/2014/main" id="{6233F36A-5D96-A147-830C-85EC0241B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956" y="507621"/>
            <a:ext cx="2631985" cy="157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13 Jan 2021 at 14:10:15" descr="Audio Recording 13 Jan 2021 at 14:10:15">
            <a:hlinkClick r:id="" action="ppaction://media"/>
            <a:extLst>
              <a:ext uri="{FF2B5EF4-FFF2-40B4-BE49-F238E27FC236}">
                <a16:creationId xmlns:a16="http://schemas.microsoft.com/office/drawing/2014/main" id="{2DFA3262-4769-2D4A-BE0A-97EDE42733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294967" y="124208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4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9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“up we go, lift off the top and scoop out the egg!”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‘e’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7170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8BFD5753-F4CF-A74C-9978-CF5393D86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054" y="3429000"/>
            <a:ext cx="2844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625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524265"/>
          </a:xfrm>
        </p:spPr>
        <p:txBody>
          <a:bodyPr>
            <a:normAutofit fontScale="90000"/>
          </a:bodyPr>
          <a:lstStyle/>
          <a:p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8000" dirty="0">
                <a:latin typeface="Twinkl Precursive" panose="02000000000000000000" pitchFamily="2" charset="77"/>
              </a:rPr>
              <a:t>e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words.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Do you notice that in some of these words the ‘e’ is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in the middle?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581417"/>
            <a:ext cx="10805531" cy="32673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210" y="2825964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t	e	n,    	 	t	e	n, 			ten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e	n	d,		e	n	d,			end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m	e	t,		m	e	t,			met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15362" name="Picture 2" descr="Cartoon Egg. Illustration Isolated On White Background | Food cartoon,  Drawing for kids, Food illustrations">
            <a:extLst>
              <a:ext uri="{FF2B5EF4-FFF2-40B4-BE49-F238E27FC236}">
                <a16:creationId xmlns:a16="http://schemas.microsoft.com/office/drawing/2014/main" id="{8F8F8B73-B1FD-C544-B541-53A58F1D7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0857" y="176262"/>
            <a:ext cx="1662306" cy="159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3 Jan 2021 at 14:10:28" descr="Audio Recording 13 Jan 2021 at 14:10:28">
            <a:hlinkClick r:id="" action="ppaction://media"/>
            <a:extLst>
              <a:ext uri="{FF2B5EF4-FFF2-40B4-BE49-F238E27FC236}">
                <a16:creationId xmlns:a16="http://schemas.microsoft.com/office/drawing/2014/main" id="{4D33701A-AFBA-5646-8D6D-9EB7BC7CED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015480" y="83585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1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Down the long leg. Flick.”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‘l’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8194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3A7CABA7-F0D7-2146-A742-3574DE4DE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994" y="3074174"/>
            <a:ext cx="2730500" cy="298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519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79899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l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l	o	  t,    	 l	o	t, 			lot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l	a	 p,		 l	a	p,			lap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l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 p,		  l 	 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p,			lip		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16386" name="Picture 2" descr="Cartoon Padlock stock photos and royalty-free images, vectors and  illustrations | Adobe Stock">
            <a:extLst>
              <a:ext uri="{FF2B5EF4-FFF2-40B4-BE49-F238E27FC236}">
                <a16:creationId xmlns:a16="http://schemas.microsoft.com/office/drawing/2014/main" id="{B71E4C6C-5E6A-A64E-9FB3-A48D1390F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655" y="129729"/>
            <a:ext cx="2949808" cy="220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udio Recording 13 Jan 2021 at 14:10:44" descr="Audio Recording 13 Jan 2021 at 14:10:44">
            <a:hlinkClick r:id="" action="ppaction://media"/>
            <a:extLst>
              <a:ext uri="{FF2B5EF4-FFF2-40B4-BE49-F238E27FC236}">
                <a16:creationId xmlns:a16="http://schemas.microsoft.com/office/drawing/2014/main" id="{4EF9D668-0BFB-1B43-B6F8-6A513BBEF0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191760" y="1280971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90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h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Down the head to the hooves and over his back. Flick!”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‘h’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9218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997FFE66-FB2B-884C-A307-8CA04BD59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171" y="3238036"/>
            <a:ext cx="2844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818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3324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h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h	o	 p,    	h	o	p, 			hop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h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m,		h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m,			him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h	a	t,		h	a	t,			hat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6" name="Picture 2" descr="What Is A Horse? | Learn About Horses | DK Find Out">
            <a:extLst>
              <a:ext uri="{FF2B5EF4-FFF2-40B4-BE49-F238E27FC236}">
                <a16:creationId xmlns:a16="http://schemas.microsoft.com/office/drawing/2014/main" id="{F2855E2E-3DD7-1549-8B54-FBED3C507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336" y="170581"/>
            <a:ext cx="2152186" cy="2152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13 Jan 2021 at 14:10:58" descr="Audio Recording 13 Jan 2021 at 14:10:58">
            <a:hlinkClick r:id="" action="ppaction://media"/>
            <a:extLst>
              <a:ext uri="{FF2B5EF4-FFF2-40B4-BE49-F238E27FC236}">
                <a16:creationId xmlns:a16="http://schemas.microsoft.com/office/drawing/2014/main" id="{F33A3D40-B86C-4F47-AF5A-661E66F3F7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397810" y="150996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14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5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c	  	c	  c		c		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Curl around the caterpillar”.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‘c’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1026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BAC01475-E623-8444-B67E-AC533DB51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922" y="3003860"/>
            <a:ext cx="2844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707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c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words.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example: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36044" cy="335181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	 o	 t,    	 	c	o	t, 			cot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	a	p,		c	a	p,			cap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	u	t,		c	u	t,			cut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3B7B6-FFCD-244F-A78A-31EC6C106348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7" name="Picture 2" descr="Mini Kitty Semi-Gloss Wallpaper Roll East Urban Home Size: 1.92m x 192cm, Materialqualität: Standard (110g/m²)">
            <a:extLst>
              <a:ext uri="{FF2B5EF4-FFF2-40B4-BE49-F238E27FC236}">
                <a16:creationId xmlns:a16="http://schemas.microsoft.com/office/drawing/2014/main" id="{24C1E475-FCF1-734E-9534-32BAA2028D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8030" y="383621"/>
            <a:ext cx="1243980" cy="193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udio Recording 13 Jan 2021 at 14:04:51" descr="Audio Recording 13 Jan 2021 at 14:04:51">
            <a:hlinkClick r:id="" action="ppaction://media"/>
            <a:extLst>
              <a:ext uri="{FF2B5EF4-FFF2-40B4-BE49-F238E27FC236}">
                <a16:creationId xmlns:a16="http://schemas.microsoft.com/office/drawing/2014/main" id="{19923582-4128-334F-BF53-21859DB49E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396480" y="852422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35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48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k		k		k		k		k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Down the kangaroos body, curly tail and </a:t>
            </a:r>
            <a:r>
              <a:rPr lang="en-US" dirty="0" err="1">
                <a:latin typeface="Twinkl Precursive" panose="02000000000000000000" pitchFamily="2" charset="77"/>
              </a:rPr>
              <a:t>leg.Flick</a:t>
            </a:r>
            <a:r>
              <a:rPr lang="en-US" dirty="0">
                <a:latin typeface="Twinkl Precursive" panose="02000000000000000000" pitchFamily="2" charset="77"/>
              </a:rPr>
              <a:t>.”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‘k’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3074" name="Picture 2" descr="Rhymes for letter formation – taken from Read Write Inc.">
            <a:extLst>
              <a:ext uri="{FF2B5EF4-FFF2-40B4-BE49-F238E27FC236}">
                <a16:creationId xmlns:a16="http://schemas.microsoft.com/office/drawing/2014/main" id="{9038D2A4-2E07-324B-9237-3474D52DC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239" y="3159977"/>
            <a:ext cx="2844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776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63454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k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k  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t,	       k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       t,  		kit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k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</a:t>
            </a:r>
            <a:r>
              <a:rPr lang="en-US" u="sng" dirty="0">
                <a:latin typeface="Twinkl Precursive" panose="02000000000000000000" pitchFamily="2" charset="77"/>
              </a:rPr>
              <a:t>ck,</a:t>
            </a:r>
            <a:r>
              <a:rPr lang="en-US" dirty="0">
                <a:latin typeface="Twinkl Precursive" panose="02000000000000000000" pitchFamily="2" charset="77"/>
              </a:rPr>
              <a:t>		k	i	</a:t>
            </a:r>
            <a:r>
              <a:rPr lang="en-US" u="sng" dirty="0">
                <a:latin typeface="Twinkl Precursive" panose="02000000000000000000" pitchFamily="2" charset="77"/>
              </a:rPr>
              <a:t>ck</a:t>
            </a:r>
            <a:r>
              <a:rPr lang="en-US" dirty="0">
                <a:latin typeface="Twinkl Precursive" panose="02000000000000000000" pitchFamily="2" charset="77"/>
              </a:rPr>
              <a:t>,	        ki</a:t>
            </a:r>
            <a:r>
              <a:rPr lang="en-US" u="sng" dirty="0">
                <a:latin typeface="Twinkl Precursive" panose="02000000000000000000" pitchFamily="2" charset="77"/>
              </a:rPr>
              <a:t>ck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k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p,		k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p,		 kip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11B0940F-11C7-B14B-9D81-167245B0B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1254" y="189167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13 Jan 2021 at 14:05:06" descr="Audio Recording 13 Jan 2021 at 14:05:06">
            <a:hlinkClick r:id="" action="ppaction://media"/>
            <a:extLst>
              <a:ext uri="{FF2B5EF4-FFF2-40B4-BE49-F238E27FC236}">
                <a16:creationId xmlns:a16="http://schemas.microsoft.com/office/drawing/2014/main" id="{E8319AD2-D03A-8F41-A65F-CE12B041B1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083502" y="87205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25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74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9600" dirty="0">
                <a:latin typeface="Twinkl Precursive" panose="02000000000000000000" pitchFamily="2" charset="77"/>
              </a:rPr>
            </a:br>
            <a:r>
              <a:rPr lang="en-US" sz="9600" dirty="0">
                <a:latin typeface="Twinkl Precursive" panose="02000000000000000000" pitchFamily="2" charset="77"/>
              </a:rPr>
              <a:t>u		u		u		u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Down and under, up </a:t>
            </a:r>
            <a:r>
              <a:rPr lang="en-US" dirty="0" err="1">
                <a:latin typeface="Twinkl Precursive" panose="02000000000000000000" pitchFamily="2" charset="77"/>
              </a:rPr>
              <a:t>tothe</a:t>
            </a:r>
            <a:r>
              <a:rPr lang="en-US" dirty="0">
                <a:latin typeface="Twinkl Precursive" panose="02000000000000000000" pitchFamily="2" charset="77"/>
              </a:rPr>
              <a:t> top down and draw  the puddle. Flick.”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‘u’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4098" name="Picture 2" descr="RWI Handwriting">
            <a:extLst>
              <a:ext uri="{FF2B5EF4-FFF2-40B4-BE49-F238E27FC236}">
                <a16:creationId xmlns:a16="http://schemas.microsoft.com/office/drawing/2014/main" id="{A84335E8-7580-854D-9E5C-EC74634BE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198" y="2886075"/>
            <a:ext cx="2260600" cy="36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949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3324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u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words. Do you notice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that in these words the ‘u’ is in the middle?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u	p,    	 		u	p, 			up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	u	t,		c	u	t,		cut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b	u	n,		b	u	n,		bun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12290" name="Picture 2" descr="Under Table HD Stock Images | Shutterstock">
            <a:extLst>
              <a:ext uri="{FF2B5EF4-FFF2-40B4-BE49-F238E27FC236}">
                <a16:creationId xmlns:a16="http://schemas.microsoft.com/office/drawing/2014/main" id="{10FC9EA9-C558-FE48-9C48-31C5253F2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974" y="523239"/>
            <a:ext cx="2112489" cy="1799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3 Jan 2021 at 14:05:48" descr="Audio Recording 13 Jan 2021 at 14:05:48">
            <a:hlinkClick r:id="" action="ppaction://media"/>
            <a:extLst>
              <a:ext uri="{FF2B5EF4-FFF2-40B4-BE49-F238E27FC236}">
                <a16:creationId xmlns:a16="http://schemas.microsoft.com/office/drawing/2014/main" id="{1B89DFA6-C86B-5C44-B105-D91A32D659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397810" y="163324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0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5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b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Up we go. Down the laces to the heel and round the toe. Flick!”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‘b’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5124" name="Picture 4" descr="Rhymes for letter formation – taken from Read Write Inc.">
            <a:extLst>
              <a:ext uri="{FF2B5EF4-FFF2-40B4-BE49-F238E27FC236}">
                <a16:creationId xmlns:a16="http://schemas.microsoft.com/office/drawing/2014/main" id="{4A7B6BCC-1538-424F-A8AB-2A5B19D26D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907" y="3412273"/>
            <a:ext cx="2832100" cy="287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655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3324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b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 blend these words: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example.   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b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  t,    	 b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t, 			bit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b	a	d,		b	a	d,			bad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b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n,		b	</a:t>
            </a:r>
            <a:r>
              <a:rPr lang="en-US" dirty="0" err="1">
                <a:latin typeface="Twinkl Precursive" panose="02000000000000000000" pitchFamily="2" charset="77"/>
              </a:rPr>
              <a:t>i</a:t>
            </a:r>
            <a:r>
              <a:rPr lang="en-US" dirty="0">
                <a:latin typeface="Twinkl Precursive" panose="02000000000000000000" pitchFamily="2" charset="77"/>
              </a:rPr>
              <a:t>	n,			bin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13314" name="Picture 2" descr="Pin on Cartoon pics to draw">
            <a:extLst>
              <a:ext uri="{FF2B5EF4-FFF2-40B4-BE49-F238E27FC236}">
                <a16:creationId xmlns:a16="http://schemas.microsoft.com/office/drawing/2014/main" id="{F10D7083-85B7-8542-A7F5-EF6049EF42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8312" y="129753"/>
            <a:ext cx="2152185" cy="2331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13 Jan 2021 at 14:06:05" descr="Audio Recording 13 Jan 2021 at 14:06:05">
            <a:hlinkClick r:id="" action="ppaction://media"/>
            <a:extLst>
              <a:ext uri="{FF2B5EF4-FFF2-40B4-BE49-F238E27FC236}">
                <a16:creationId xmlns:a16="http://schemas.microsoft.com/office/drawing/2014/main" id="{0A13FEDC-6549-0E45-B51F-2062722BC7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939280" y="88912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5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1062</Words>
  <Application>Microsoft Macintosh PowerPoint</Application>
  <PresentationFormat>Widescreen</PresentationFormat>
  <Paragraphs>149</Paragraphs>
  <Slides>17</Slides>
  <Notes>0</Notes>
  <HiddenSlides>0</HiddenSlides>
  <MMClips>9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Twinkl Precursive</vt:lpstr>
      <vt:lpstr>Office Theme</vt:lpstr>
      <vt:lpstr>PowerPoint Presentation</vt:lpstr>
      <vt:lpstr>c    c   c  c  c </vt:lpstr>
      <vt:lpstr>c Sound out an blend these words. Listen to the example:     </vt:lpstr>
      <vt:lpstr>k  k  k  k  k </vt:lpstr>
      <vt:lpstr>k Sound out an blend these words:  Listen to the example.     </vt:lpstr>
      <vt:lpstr> u  u  u  u  </vt:lpstr>
      <vt:lpstr>u Sound out an blend these words. Do you notice that in these words the ‘u’ is in the middle? Listen to the example.     </vt:lpstr>
      <vt:lpstr>b </vt:lpstr>
      <vt:lpstr>b Sound out an blend these words:  Listen to the example.     </vt:lpstr>
      <vt:lpstr>PowerPoint Presentation</vt:lpstr>
      <vt:lpstr> Sound out an blend these words:  Listen to the example.     </vt:lpstr>
      <vt:lpstr>e</vt:lpstr>
      <vt:lpstr> e Sound out an blend these words.  Listen to the example.    Do you notice that in some of these words the ‘e’ is  in the middle?  </vt:lpstr>
      <vt:lpstr>l</vt:lpstr>
      <vt:lpstr>l Sound out an blend these words:  Listen to the example.     </vt:lpstr>
      <vt:lpstr>h </vt:lpstr>
      <vt:lpstr>h Sound out an blend these words:  Listen to the example.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Kindred</dc:creator>
  <cp:lastModifiedBy>C Kindred</cp:lastModifiedBy>
  <cp:revision>19</cp:revision>
  <dcterms:created xsi:type="dcterms:W3CDTF">2021-01-12T13:33:03Z</dcterms:created>
  <dcterms:modified xsi:type="dcterms:W3CDTF">2021-01-13T14:14:53Z</dcterms:modified>
</cp:coreProperties>
</file>