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8" r:id="rId4"/>
    <p:sldId id="277" r:id="rId5"/>
    <p:sldId id="262" r:id="rId6"/>
    <p:sldId id="279" r:id="rId7"/>
    <p:sldId id="263" r:id="rId8"/>
    <p:sldId id="281" r:id="rId9"/>
    <p:sldId id="264" r:id="rId10"/>
    <p:sldId id="286" r:id="rId11"/>
    <p:sldId id="285" r:id="rId12"/>
    <p:sldId id="283" r:id="rId13"/>
    <p:sldId id="265" r:id="rId14"/>
    <p:sldId id="288" r:id="rId15"/>
    <p:sldId id="274" r:id="rId16"/>
    <p:sldId id="290" r:id="rId17"/>
    <p:sldId id="273" r:id="rId18"/>
    <p:sldId id="292" r:id="rId19"/>
    <p:sldId id="272" r:id="rId20"/>
    <p:sldId id="271" r:id="rId21"/>
    <p:sldId id="29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73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FC6B-BC65-CF46-9320-48D0C9828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BFA0D-00BF-0D47-BDF3-C4CDC2477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3F95-F591-B140-9486-5756EA29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B95EB-2521-754B-B54B-B347E4E7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BE834-A1A0-114A-97E0-357DBA36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D052-DC82-4348-9540-A33EFE2F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B69B6-7610-F246-AC79-DE0ABBA1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0B881-657B-5743-A0F9-4FDABAB7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1DD1E-478F-A049-BF70-24C58D81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954B6-BBA8-8747-9C87-BB4D920FD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25218-AD63-A14E-9EF0-C6FEDD70A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4057-C4AD-214A-8652-8CFE751C8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328-7CFD-9C4D-8D25-262AC6BC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E06D-9B7E-394C-8D7B-67CDF1B9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FF260-FFB6-B449-B9E8-75BFE594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8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19BE-CD7E-7946-834C-BEA226A35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A3467-B779-5046-AED9-FA5A86ECA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717C-0398-6243-B133-41BE477D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D345-F480-C546-8B81-33625690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417FD-FE3A-B846-95B0-3692FB20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BD3E-E6AC-4D42-AF68-A06C98520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9193-8219-3F44-A239-4D3859882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1552-53E7-1342-8229-0DD7F7EF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51BE5-DBA8-C24E-82BB-C669E60E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5A717-46D9-9642-AAC8-9F781B26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A15B-AF43-F842-B0AD-BE674BB7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244B3-651E-A643-B034-53E90CC10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549CD-590D-A546-8E51-1A0505D9A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08A61-564F-CD44-8D6B-5BB8758D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E01F-D8E5-3E42-AD63-83E0D23B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C8930-4C0F-6048-A771-5ABCAA8E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D3DCA-0987-194A-9542-F086318B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FB739-3DF8-A347-8A8D-93309CC04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D5047-B8BE-2545-8B11-B78083F9B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EB465-4563-A346-A7F9-DB1CECE89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93734-6AAF-E544-BE9F-947A421F2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FBEB6-95D4-F648-87A2-70E79A5D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ACF-6A44-0447-91FC-57604927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D69E3-789F-2641-8A39-F49B685F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4678-866C-BE44-A2CB-38690DFF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81ADB-9ADF-7245-A508-BFA127D6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48D0A-C4F8-394B-B2E5-3E9DA69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B0206-A2B5-9944-AE7F-82AEE6B4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DC665-EACD-E948-825E-23E8D45D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B0498-4047-3648-9848-EA6B17AF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D67EF-FAF9-0B49-9E31-CBE5FF18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6A5E-319F-0749-AB9F-7B530630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70863-0E20-9344-92B6-AE15C3279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5B9B6-EEC2-6440-B5E0-82B75346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E69C-EFC9-2B4C-82C0-143CE659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B0D59-555F-4F49-AC41-7FC33206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77EF0-A39E-4947-BF0D-C85450826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65457-5889-E04A-AC4D-2E944E23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C45C3-10EC-3047-A777-C3EAB63E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1A5C4-8F8B-AB45-AFDB-05DA4477F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314AD-BD7C-A147-9DCF-5056110D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EAA1D-0750-724F-82E4-1A6521A9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F4282-955D-9A41-9C40-E6F64AD7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5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D5BA6B-BEE8-5841-8F12-1C3633E35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64D66-CD58-D048-80AC-044E9E8EE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0B955-E7C9-034B-8FC6-BBC540F39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AE117-5B57-C542-AD0B-0DA0982375B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EA48B-11B2-3A47-A67D-F7D61F771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BF2C-4B77-674D-9AB9-D7C7870AB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11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5" Type="http://schemas.openxmlformats.org/officeDocument/2006/relationships/image" Target="../media/image15.jpe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5" Type="http://schemas.openxmlformats.org/officeDocument/2006/relationships/image" Target="../media/image17.jpe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4a"/><Relationship Id="rId1" Type="http://schemas.microsoft.com/office/2007/relationships/media" Target="../media/media10.m4a"/><Relationship Id="rId5" Type="http://schemas.openxmlformats.org/officeDocument/2006/relationships/image" Target="../media/image1.pn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4a"/><Relationship Id="rId1" Type="http://schemas.microsoft.com/office/2007/relationships/media" Target="../media/media11.m4a"/><Relationship Id="rId5" Type="http://schemas.openxmlformats.org/officeDocument/2006/relationships/image" Target="../media/image1.png"/><Relationship Id="rId4" Type="http://schemas.openxmlformats.org/officeDocument/2006/relationships/image" Target="../media/image20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1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AC7FCE2-4F0F-7349-A119-C905633F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7350"/>
            <a:ext cx="11744325" cy="4957762"/>
          </a:xfrm>
        </p:spPr>
        <p:txBody>
          <a:bodyPr>
            <a:noAutofit/>
          </a:bodyPr>
          <a:lstStyle/>
          <a:p>
            <a:r>
              <a:rPr lang="en-US" sz="13000" dirty="0">
                <a:latin typeface="Twinkl Precursive" panose="02000000000000000000" pitchFamily="2" charset="77"/>
              </a:rPr>
              <a:t>m	 a	s 	d	t</a:t>
            </a:r>
          </a:p>
          <a:p>
            <a:endParaRPr lang="en-US" sz="4400" dirty="0">
              <a:latin typeface="Twinkl Precursive" panose="02000000000000000000" pitchFamily="2" charset="77"/>
            </a:endParaRPr>
          </a:p>
          <a:p>
            <a:r>
              <a:rPr lang="en-US" sz="13000" dirty="0" err="1">
                <a:latin typeface="Twinkl Precursive" panose="02000000000000000000" pitchFamily="2" charset="77"/>
              </a:rPr>
              <a:t>i</a:t>
            </a:r>
            <a:r>
              <a:rPr lang="en-US" sz="13000" dirty="0">
                <a:latin typeface="Twinkl Precursive" panose="02000000000000000000" pitchFamily="2" charset="77"/>
              </a:rPr>
              <a:t>		n	p	g	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21386F-1068-6F4F-B5D2-92E82F40F79D}"/>
              </a:ext>
            </a:extLst>
          </p:cNvPr>
          <p:cNvSpPr txBox="1"/>
          <p:nvPr/>
        </p:nvSpPr>
        <p:spPr>
          <a:xfrm>
            <a:off x="142875" y="242888"/>
            <a:ext cx="10782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Lets remember our sounds! I’m going to say them out of order.</a:t>
            </a:r>
          </a:p>
          <a:p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r>
              <a:rPr lang="en-US" dirty="0">
                <a:latin typeface="Twinkl Precursive" panose="02000000000000000000" pitchFamily="2" charset="77"/>
              </a:rPr>
              <a:t>Can you point to the sounds when you hear them?</a:t>
            </a:r>
          </a:p>
        </p:txBody>
      </p:sp>
      <p:pic>
        <p:nvPicPr>
          <p:cNvPr id="5" name="Audio Recording 12 Jan 2021 at 13:56:51" descr="Audio Recording 12 Jan 2021 at 13:56:51">
            <a:hlinkClick r:id="" action="ppaction://media"/>
            <a:extLst>
              <a:ext uri="{FF2B5EF4-FFF2-40B4-BE49-F238E27FC236}">
                <a16:creationId xmlns:a16="http://schemas.microsoft.com/office/drawing/2014/main" id="{D6142009-E2F4-0E4E-967D-334B1298DC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61525" y="242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6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t		t		t		t		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go, down the tower, flick. Across the tower.”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‘t’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8434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3BC40526-561C-E743-BB12-718B5B829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5" y="3205163"/>
            <a:ext cx="27432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28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t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	a	  p,    	 t	a	p, 			tap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	a	g,		t	a	g,			tag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	o	p,		t	o	p,			top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5" name="Audio Recording 12 Jan 2021 at 14:23:17" descr="Audio Recording 12 Jan 2021 at 14:23:17">
            <a:hlinkClick r:id="" action="ppaction://media"/>
            <a:extLst>
              <a:ext uri="{FF2B5EF4-FFF2-40B4-BE49-F238E27FC236}">
                <a16:creationId xmlns:a16="http://schemas.microsoft.com/office/drawing/2014/main" id="{D28F1188-9DDF-B14A-BB4E-C1520DD8A1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618287" y="1069077"/>
            <a:ext cx="812800" cy="812800"/>
          </a:xfrm>
          <a:prstGeom prst="rect">
            <a:avLst/>
          </a:prstGeom>
        </p:spPr>
      </p:pic>
      <p:pic>
        <p:nvPicPr>
          <p:cNvPr id="17410" name="Picture 2" descr="Bruder MACK Granite Tip Up Play Truck | Trucks, Dump truck, Toy trucks">
            <a:extLst>
              <a:ext uri="{FF2B5EF4-FFF2-40B4-BE49-F238E27FC236}">
                <a16:creationId xmlns:a16="http://schemas.microsoft.com/office/drawing/2014/main" id="{C9474F92-1B28-4545-A7CA-F7DE8DF95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410" y="210240"/>
            <a:ext cx="1671637" cy="167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8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i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</a:t>
            </a:r>
            <a:endParaRPr lang="en-US" sz="9600" dirty="0">
              <a:latin typeface="Twinkl Precursive" panose="02000000000000000000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“up we go, down the insects body, flick. Dot for a head”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6386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0A3415A7-B9A6-894E-BF55-4726B7167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100" y="2943225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62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8000" dirty="0" err="1">
                <a:latin typeface="Twinkl Precursive" panose="02000000000000000000" pitchFamily="2" charset="77"/>
              </a:rPr>
              <a:t>i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n,    	 	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n, 				in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i	t,		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t,				it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s,		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s,				is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9" name="Audio Recording 12 Jan 2021 at 14:04:17" descr="Audio Recording 12 Jan 2021 at 14:04:17">
            <a:hlinkClick r:id="" action="ppaction://media"/>
            <a:extLst>
              <a:ext uri="{FF2B5EF4-FFF2-40B4-BE49-F238E27FC236}">
                <a16:creationId xmlns:a16="http://schemas.microsoft.com/office/drawing/2014/main" id="{83D3DB56-8DF0-204E-8B2B-8F85A2F27E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704012" y="1242087"/>
            <a:ext cx="812800" cy="812800"/>
          </a:xfrm>
          <a:prstGeom prst="rect">
            <a:avLst/>
          </a:prstGeom>
        </p:spPr>
      </p:pic>
      <p:pic>
        <p:nvPicPr>
          <p:cNvPr id="7172" name="Picture 4" descr="Flu Sick Child Bed Ill Cold Fever KS1 Illustration - Twinkl">
            <a:extLst>
              <a:ext uri="{FF2B5EF4-FFF2-40B4-BE49-F238E27FC236}">
                <a16:creationId xmlns:a16="http://schemas.microsoft.com/office/drawing/2014/main" id="{FEE1C99A-E634-CF42-9147-4CBC74D5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763" y="210948"/>
            <a:ext cx="40386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0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n	n	n	n	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and up </a:t>
            </a:r>
            <a:r>
              <a:rPr lang="en-US" dirty="0" err="1">
                <a:latin typeface="Twinkl Precursive" panose="02000000000000000000" pitchFamily="2" charset="77"/>
              </a:rPr>
              <a:t>Nobby</a:t>
            </a:r>
            <a:r>
              <a:rPr lang="en-US" dirty="0">
                <a:latin typeface="Twinkl Precursive" panose="02000000000000000000" pitchFamily="2" charset="77"/>
              </a:rPr>
              <a:t> and over the net.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‘n’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9458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E019727A-32B8-E242-AA73-3163E3FFF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100" y="3319463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519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n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n	o	  t,    	 n	o	t, 			not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n	a	 p,		 n	a	p,			nap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n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 p,		  n 	 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p,			nip		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5" name="Audio Recording 12 Jan 2021 at 14:05:01" descr="Audio Recording 12 Jan 2021 at 14:05:01">
            <a:hlinkClick r:id="" action="ppaction://media"/>
            <a:extLst>
              <a:ext uri="{FF2B5EF4-FFF2-40B4-BE49-F238E27FC236}">
                <a16:creationId xmlns:a16="http://schemas.microsoft.com/office/drawing/2014/main" id="{F44A21D8-A41E-C144-9F70-8B7E88CE7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1346011"/>
            <a:ext cx="812800" cy="812800"/>
          </a:xfrm>
          <a:prstGeom prst="rect">
            <a:avLst/>
          </a:prstGeom>
        </p:spPr>
      </p:pic>
      <p:pic>
        <p:nvPicPr>
          <p:cNvPr id="11266" name="Picture 2" descr="nut | Definition &amp; Examples | Britannica">
            <a:extLst>
              <a:ext uri="{FF2B5EF4-FFF2-40B4-BE49-F238E27FC236}">
                <a16:creationId xmlns:a16="http://schemas.microsoft.com/office/drawing/2014/main" id="{3286B8AF-3889-7A44-BC2C-9AD807451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983" y="360869"/>
            <a:ext cx="2403230" cy="159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90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p	p	p	p	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and up the pirates plait, round his face. Flick! 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‘p’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20482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C213DC39-395E-7440-B26D-3C15C9C31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650" y="3114675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18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p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o	 p,    	p	o	p, 			pop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a	n,		p	a	n,			pan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a	t,		p	a	t,			pat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5" name="Audio Recording 12 Jan 2021 at 14:08:09" descr="Audio Recording 12 Jan 2021 at 14:08:09">
            <a:hlinkClick r:id="" action="ppaction://media"/>
            <a:extLst>
              <a:ext uri="{FF2B5EF4-FFF2-40B4-BE49-F238E27FC236}">
                <a16:creationId xmlns:a16="http://schemas.microsoft.com/office/drawing/2014/main" id="{13095387-1A28-E147-9ECA-E2D00767AB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375525" y="697571"/>
            <a:ext cx="812800" cy="812800"/>
          </a:xfrm>
          <a:prstGeom prst="rect">
            <a:avLst/>
          </a:prstGeom>
        </p:spPr>
      </p:pic>
      <p:pic>
        <p:nvPicPr>
          <p:cNvPr id="10242" name="Picture 2" descr="Why Are People Wearing Safety Pins? - Wearing Safety Pins to Show Unity  Against Donald Trump">
            <a:extLst>
              <a:ext uri="{FF2B5EF4-FFF2-40B4-BE49-F238E27FC236}">
                <a16:creationId xmlns:a16="http://schemas.microsoft.com/office/drawing/2014/main" id="{2A139CBF-9EFD-8846-82C3-EFAEDE2FA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7224" y="485772"/>
            <a:ext cx="1991968" cy="132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14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g	g	g	g	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Around the girls face, down her plait, giver her a curl.”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‘g’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21510" name="Picture 6" descr="Rhymes for letter formation – taken from Read Write Inc.">
            <a:extLst>
              <a:ext uri="{FF2B5EF4-FFF2-40B4-BE49-F238E27FC236}">
                <a16:creationId xmlns:a16="http://schemas.microsoft.com/office/drawing/2014/main" id="{E35146EA-BDD9-CC47-A933-72DC3F60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136" y="2843211"/>
            <a:ext cx="3670301" cy="399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844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g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g	a	  p,    	 g	a	p, 			gap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g	 o	  t,		g	o	t,			got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g	 a	  s,		g	a	s,			 gas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9220" name="Picture 4" descr="Goat | Jurassic World Evolution Wiki | Fandom">
            <a:extLst>
              <a:ext uri="{FF2B5EF4-FFF2-40B4-BE49-F238E27FC236}">
                <a16:creationId xmlns:a16="http://schemas.microsoft.com/office/drawing/2014/main" id="{218202D6-B8F2-1E46-B3E3-52BA78E8F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524" y="280075"/>
            <a:ext cx="1504486" cy="187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2 Jan 2021 at 14:11:01" descr="Audio Recording 12 Jan 2021 at 14:11:01">
            <a:hlinkClick r:id="" action="ppaction://media"/>
            <a:extLst>
              <a:ext uri="{FF2B5EF4-FFF2-40B4-BE49-F238E27FC236}">
                <a16:creationId xmlns:a16="http://schemas.microsoft.com/office/drawing/2014/main" id="{4BF0EB4D-3966-E345-9A6E-0B0BAE24DF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89762" y="84026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m	m	m	m	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Maisy, mountain, mountain.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‘m’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2290" name="Picture 2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88B21348-EBA1-F94A-B6DA-F62E640B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26" y="2832894"/>
            <a:ext cx="3467100" cy="233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707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o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 Can you see that sometimes the o is in the middle of these words?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o	t,   	 	p	o	t, 			pot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o	n,			o	n,				on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	o	t,		t	o	t,			tot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8194" name="Picture 2" descr="Just Turn Off the Lights!&quot; Or How I'm Turning Into My Father">
            <a:extLst>
              <a:ext uri="{FF2B5EF4-FFF2-40B4-BE49-F238E27FC236}">
                <a16:creationId xmlns:a16="http://schemas.microsoft.com/office/drawing/2014/main" id="{18A2BE2B-01B6-A744-9A8B-BE792D5EA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337" y="129729"/>
            <a:ext cx="2490787" cy="165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2 Jan 2021 at 14:15:31" descr="Audio Recording 12 Jan 2021 at 14:15:31">
            <a:hlinkClick r:id="" action="ppaction://media"/>
            <a:extLst>
              <a:ext uri="{FF2B5EF4-FFF2-40B4-BE49-F238E27FC236}">
                <a16:creationId xmlns:a16="http://schemas.microsoft.com/office/drawing/2014/main" id="{02B78DF7-8015-3046-9E18-8BD6D8A459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537200" y="141061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41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o	o	o	o	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All around the orange, flick.”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‘o’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22530" name="Picture 2" descr="Untitled">
            <a:extLst>
              <a:ext uri="{FF2B5EF4-FFF2-40B4-BE49-F238E27FC236}">
                <a16:creationId xmlns:a16="http://schemas.microsoft.com/office/drawing/2014/main" id="{C4DE2E49-0838-A043-A435-36CF0A5EF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888" y="2572280"/>
            <a:ext cx="3033712" cy="428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9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m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36044" cy="335181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m	 a	 n,    	 m	a	n, 			man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m	a	d,		m	a	d,			mad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m	a	t,		m	a	t,			mat	</a:t>
            </a:r>
          </a:p>
        </p:txBody>
      </p:sp>
      <p:pic>
        <p:nvPicPr>
          <p:cNvPr id="2050" name="Picture 2" descr="Carlisle 3623300 20&quot; Bowl Mop - Cotton Mop Head, Smooth Wood Handle">
            <a:extLst>
              <a:ext uri="{FF2B5EF4-FFF2-40B4-BE49-F238E27FC236}">
                <a16:creationId xmlns:a16="http://schemas.microsoft.com/office/drawing/2014/main" id="{C13EB10A-26F2-DC42-A687-40322BA2B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936" y="279942"/>
            <a:ext cx="1648057" cy="164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A3B7B6-FFCD-244F-A78A-31EC6C106348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6" name="Audio Recording 12 Jan 2021 at 13:45:49" descr="Audio Recording 12 Jan 2021 at 13:45:49">
            <a:hlinkClick r:id="" action="ppaction://media"/>
            <a:extLst>
              <a:ext uri="{FF2B5EF4-FFF2-40B4-BE49-F238E27FC236}">
                <a16:creationId xmlns:a16="http://schemas.microsoft.com/office/drawing/2014/main" id="{979DC1E6-388F-FE44-A2B6-DD3B5C5AE7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56873" y="114730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5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a	a	a	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around the apple and down the leaf”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‘a’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3314" name="Picture 2" descr="Read Write Inc.: Set 1. Speed Sound Cards (READ WRITE INC PHONICS):  Amazon.co.uk: Munton, Gill: 9780198460350: Books">
            <a:extLst>
              <a:ext uri="{FF2B5EF4-FFF2-40B4-BE49-F238E27FC236}">
                <a16:creationId xmlns:a16="http://schemas.microsoft.com/office/drawing/2014/main" id="{D4945CF8-88D8-F04C-8F56-5D6C496B4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2806700"/>
            <a:ext cx="23114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77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a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a	  t,    	 	a	t, 			at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a	m,			a	m,			am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a	n	t,		a	n	t,		ant	</a:t>
            </a:r>
          </a:p>
        </p:txBody>
      </p:sp>
      <p:pic>
        <p:nvPicPr>
          <p:cNvPr id="1028" name="Picture 4" descr="Why Nobody Can Copy Apple | cek.log">
            <a:extLst>
              <a:ext uri="{FF2B5EF4-FFF2-40B4-BE49-F238E27FC236}">
                <a16:creationId xmlns:a16="http://schemas.microsoft.com/office/drawing/2014/main" id="{4416025F-C03E-DC47-9E59-CF3A718F1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3034" y="107933"/>
            <a:ext cx="1454150" cy="139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2 Jan 2021 at 13:46:40" descr="Audio Recording 12 Jan 2021 at 13:46:40">
            <a:hlinkClick r:id="" action="ppaction://media"/>
            <a:extLst>
              <a:ext uri="{FF2B5EF4-FFF2-40B4-BE49-F238E27FC236}">
                <a16:creationId xmlns:a16="http://schemas.microsoft.com/office/drawing/2014/main" id="{D439E5FB-AEF5-CC45-88FB-E8AEF1B6A4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89888" y="1410616"/>
            <a:ext cx="812800" cy="812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</p:spTree>
    <p:extLst>
      <p:ext uri="{BB962C8B-B14F-4D97-AF65-F5344CB8AC3E}">
        <p14:creationId xmlns:p14="http://schemas.microsoft.com/office/powerpoint/2010/main" val="172025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s		s		s		s		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Slither down the snake”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‘s’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4340" name="Picture 4" descr="Rhymes for letter formation – taken from Read Write Inc.">
            <a:extLst>
              <a:ext uri="{FF2B5EF4-FFF2-40B4-BE49-F238E27FC236}">
                <a16:creationId xmlns:a16="http://schemas.microsoft.com/office/drawing/2014/main" id="{5537FE52-E569-7949-B8B1-4F4BE1B2A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488" y="3043237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94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s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a	  t,    	 s	a	t, 			sat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a	m,		s	a	m,			</a:t>
            </a:r>
            <a:r>
              <a:rPr lang="en-US" dirty="0" err="1">
                <a:latin typeface="Twinkl Precursive" panose="02000000000000000000" pitchFamily="2" charset="77"/>
              </a:rPr>
              <a:t>sam</a:t>
            </a: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a	d,		s	a	d,			sad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3074" name="Picture 2" descr="LGBTQ Socks - Bamboo | Stand4 Socks">
            <a:extLst>
              <a:ext uri="{FF2B5EF4-FFF2-40B4-BE49-F238E27FC236}">
                <a16:creationId xmlns:a16="http://schemas.microsoft.com/office/drawing/2014/main" id="{F34EABC2-803C-D14C-9D48-B0C1C02D7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6063" y="129729"/>
            <a:ext cx="1785937" cy="178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udio Recording 12 Jan 2021 at 13:49:30" descr="Audio Recording 12 Jan 2021 at 13:49:30">
            <a:hlinkClick r:id="" action="ppaction://media"/>
            <a:extLst>
              <a:ext uri="{FF2B5EF4-FFF2-40B4-BE49-F238E27FC236}">
                <a16:creationId xmlns:a16="http://schemas.microsoft.com/office/drawing/2014/main" id="{5FF187C5-44DB-1845-BEC1-2B13122E75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69673" y="147522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4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d	d	d	d	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Round the dinosaurs bottom, up his tall neck and down to his toes.”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‘d’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5362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FE052CFB-FFE8-0F4C-AFBF-679242186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650" y="3319463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655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d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d	a	  d,    	 d	a	d, 			dad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d	a	m,		d	a	m,			dam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d	o	t,		d	o	t,			dot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5122" name="Picture 2" descr="Can you dig it? Call before you do | Garden tools, Gardening apps,  Permaculture gardening">
            <a:extLst>
              <a:ext uri="{FF2B5EF4-FFF2-40B4-BE49-F238E27FC236}">
                <a16:creationId xmlns:a16="http://schemas.microsoft.com/office/drawing/2014/main" id="{7087C77C-63C5-2B42-A5D6-AF279850B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16" y="236447"/>
            <a:ext cx="2325947" cy="154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2 Jan 2021 at 13:55:38" descr="Audio Recording 12 Jan 2021 at 13:55:38">
            <a:hlinkClick r:id="" action="ppaction://media"/>
            <a:extLst>
              <a:ext uri="{FF2B5EF4-FFF2-40B4-BE49-F238E27FC236}">
                <a16:creationId xmlns:a16="http://schemas.microsoft.com/office/drawing/2014/main" id="{AB0F6BFB-BD65-7A41-9D35-A2D146162A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75475" y="60395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5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6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1310</Words>
  <Application>Microsoft Macintosh PowerPoint</Application>
  <PresentationFormat>Widescreen</PresentationFormat>
  <Paragraphs>186</Paragraphs>
  <Slides>21</Slides>
  <Notes>0</Notes>
  <HiddenSlides>0</HiddenSlides>
  <MMClips>11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Twinkl Precursive</vt:lpstr>
      <vt:lpstr>Office Theme</vt:lpstr>
      <vt:lpstr>PowerPoint Presentation</vt:lpstr>
      <vt:lpstr>m m m m m</vt:lpstr>
      <vt:lpstr>m Sound out an blend these words. Listen to the example:     </vt:lpstr>
      <vt:lpstr>a a a a </vt:lpstr>
      <vt:lpstr>a Sound out an blend these words: Listen to the example.     </vt:lpstr>
      <vt:lpstr>s  s  s  s  s</vt:lpstr>
      <vt:lpstr>s Sound out an blend these words: Listen to the example.     </vt:lpstr>
      <vt:lpstr>d d d d d</vt:lpstr>
      <vt:lpstr>d Sound out an blend these words:  Listen to the example.     </vt:lpstr>
      <vt:lpstr>t  t  t  t  t</vt:lpstr>
      <vt:lpstr>t Sound out an blend these words:  Listen to the example.     </vt:lpstr>
      <vt:lpstr>i  i  i  i  i</vt:lpstr>
      <vt:lpstr> i Sound out an blend these words:  Listen to the example.     </vt:lpstr>
      <vt:lpstr>n n n n n</vt:lpstr>
      <vt:lpstr>n Sound out an blend these words:  Listen to the example.     </vt:lpstr>
      <vt:lpstr>p p p p p</vt:lpstr>
      <vt:lpstr>p Sound out an blend these words:  Listen to the example.     </vt:lpstr>
      <vt:lpstr>g g g g g</vt:lpstr>
      <vt:lpstr>g Sound out an blend these words:  Listen to the example.     </vt:lpstr>
      <vt:lpstr>o Sound out an blend these words:  Can you see that sometimes the o is in the middle of these words?  Listen to the example.     </vt:lpstr>
      <vt:lpstr>o o o o 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Kindred</dc:creator>
  <cp:lastModifiedBy>C Kindred</cp:lastModifiedBy>
  <cp:revision>9</cp:revision>
  <dcterms:created xsi:type="dcterms:W3CDTF">2021-01-12T13:33:03Z</dcterms:created>
  <dcterms:modified xsi:type="dcterms:W3CDTF">2021-01-12T14:32:31Z</dcterms:modified>
</cp:coreProperties>
</file>