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8" y="135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749042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willowwoodprimaryschool.co.u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Tattenhall Residential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10th-12th November 2014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G_2318.jpg"/>
          <p:cNvPicPr/>
          <p:nvPr/>
        </p:nvPicPr>
        <p:blipFill>
          <a:blip r:embed="rId2">
            <a:extLst/>
          </a:blip>
          <a:srcRect t="1568" b="1568"/>
          <a:stretch>
            <a:fillRect/>
          </a:stretch>
        </p:blipFill>
        <p:spPr>
          <a:xfrm>
            <a:off x="6654800" y="5029200"/>
            <a:ext cx="5803900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G_2333.jpg"/>
          <p:cNvPicPr/>
          <p:nvPr/>
        </p:nvPicPr>
        <p:blipFill>
          <a:blip r:embed="rId3">
            <a:extLst/>
          </a:blip>
          <a:srcRect t="1568" b="1568"/>
          <a:stretch>
            <a:fillRect/>
          </a:stretch>
        </p:blipFill>
        <p:spPr>
          <a:xfrm>
            <a:off x="6664613" y="508000"/>
            <a:ext cx="5803901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G_2334.jpg"/>
          <p:cNvPicPr/>
          <p:nvPr/>
        </p:nvPicPr>
        <p:blipFill>
          <a:blip r:embed="rId4">
            <a:extLst/>
          </a:blip>
          <a:srcRect l="25072" r="25072"/>
          <a:stretch>
            <a:fillRect/>
          </a:stretch>
        </p:blipFill>
        <p:spPr>
          <a:xfrm>
            <a:off x="533400" y="508000"/>
            <a:ext cx="5808231" cy="873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G_2316.jpg"/>
          <p:cNvPicPr/>
          <p:nvPr/>
        </p:nvPicPr>
        <p:blipFill>
          <a:blip r:embed="rId2">
            <a:extLst/>
          </a:blip>
          <a:srcRect l="42064" t="1020" b="45137"/>
          <a:stretch>
            <a:fillRect/>
          </a:stretch>
        </p:blipFill>
        <p:spPr>
          <a:xfrm>
            <a:off x="6375106" y="533722"/>
            <a:ext cx="6375457" cy="7900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2315.jpg"/>
          <p:cNvPicPr/>
          <p:nvPr/>
        </p:nvPicPr>
        <p:blipFill>
          <a:blip r:embed="rId3">
            <a:extLst/>
          </a:blip>
          <a:srcRect l="25072" r="25072"/>
          <a:stretch>
            <a:fillRect/>
          </a:stretch>
        </p:blipFill>
        <p:spPr>
          <a:xfrm>
            <a:off x="533400" y="508000"/>
            <a:ext cx="5808231" cy="873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Departure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Your child will depart from Tattenhall Residential centre on Wednesday 12th November and aim to be back at school before 3pm.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Other information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4665" lvl="0" indent="-494665" defTabSz="554990">
              <a:spcBef>
                <a:spcPts val="4300"/>
              </a:spcBef>
              <a:defRPr sz="1800">
                <a:solidFill>
                  <a:srgbClr val="000000"/>
                </a:solidFill>
              </a:defRPr>
            </a:pPr>
            <a:r>
              <a:rPr sz="4370">
                <a:solidFill>
                  <a:srgbClr val="535353"/>
                </a:solidFill>
              </a:rPr>
              <a:t>Please return all letters and money as soon as possible. </a:t>
            </a:r>
          </a:p>
          <a:p>
            <a:pPr marL="494665" lvl="0" indent="-494665" defTabSz="554990">
              <a:spcBef>
                <a:spcPts val="4300"/>
              </a:spcBef>
              <a:defRPr sz="1800">
                <a:solidFill>
                  <a:srgbClr val="000000"/>
                </a:solidFill>
              </a:defRPr>
            </a:pPr>
            <a:r>
              <a:rPr sz="4370">
                <a:solidFill>
                  <a:srgbClr val="535353"/>
                </a:solidFill>
              </a:rPr>
              <a:t>We will be keeping everyone updated through a blog via the school website. </a:t>
            </a:r>
          </a:p>
          <a:p>
            <a:pPr marL="0" lvl="0" indent="0" defTabSz="554990">
              <a:spcBef>
                <a:spcPts val="4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370" u="sng">
                <a:solidFill>
                  <a:srgbClr val="535353"/>
                </a:solidFill>
                <a:hlinkClick r:id="rId2"/>
              </a:rPr>
              <a:t>http://www.willowwoodprimaryschool.co.uk</a:t>
            </a:r>
            <a:endParaRPr sz="4370"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Your child is permitted to bring a teddy and a book(Nothing too precious and no kindles or ebooks).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All clothes and belongings </a:t>
            </a:r>
            <a:r>
              <a:rPr sz="4600">
                <a:solidFill>
                  <a:srgbClr val="53535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MUST</a:t>
            </a:r>
            <a:r>
              <a:rPr sz="4600">
                <a:solidFill>
                  <a:srgbClr val="535353"/>
                </a:solidFill>
              </a:rPr>
              <a:t> be labelled.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No big bags of sweets. They will not need food as they will be fed.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No electronic equipment at all (phones, tablets and ebooks/kindles).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Breakfast - 8:00am.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Lunch - 12:30pm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Tea - 5:00pm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Finally, the centre expects your child to bring waterproofs and wellies as it will be muddy.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Arrival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68629" lvl="0" indent="-468629" defTabSz="525779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4140" dirty="0">
                <a:solidFill>
                  <a:srgbClr val="535353"/>
                </a:solidFill>
              </a:rPr>
              <a:t>Your child will be leaving school approximately 9:30am to arrive at Tattenhall residential centre at 10:00am. </a:t>
            </a:r>
          </a:p>
          <a:p>
            <a:pPr marL="468629" lvl="0" indent="-468629" defTabSz="525779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4140" dirty="0">
                <a:solidFill>
                  <a:srgbClr val="535353"/>
                </a:solidFill>
              </a:rPr>
              <a:t>Please arrive at school at the usual time 8:50am. You may enter via the main entrance where </a:t>
            </a:r>
            <a:r>
              <a:rPr sz="4140">
                <a:solidFill>
                  <a:srgbClr val="535353"/>
                </a:solidFill>
              </a:rPr>
              <a:t>you </a:t>
            </a:r>
            <a:r>
              <a:rPr sz="4140" smtClean="0">
                <a:solidFill>
                  <a:srgbClr val="535353"/>
                </a:solidFill>
              </a:rPr>
              <a:t>can</a:t>
            </a:r>
            <a:r>
              <a:rPr lang="en-GB" sz="4140" smtClean="0">
                <a:solidFill>
                  <a:srgbClr val="535353"/>
                </a:solidFill>
              </a:rPr>
              <a:t> </a:t>
            </a:r>
            <a:r>
              <a:rPr sz="4140" dirty="0" smtClean="0">
                <a:solidFill>
                  <a:srgbClr val="535353"/>
                </a:solidFill>
              </a:rPr>
              <a:t>leave </a:t>
            </a:r>
            <a:r>
              <a:rPr sz="4140" dirty="0">
                <a:solidFill>
                  <a:srgbClr val="535353"/>
                </a:solidFill>
              </a:rPr>
              <a:t>your suitcase in the hall and say goodbye to your child.</a:t>
            </a:r>
          </a:p>
          <a:p>
            <a:pPr marL="468629" lvl="0" indent="-468629" defTabSz="525779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4140" dirty="0">
                <a:solidFill>
                  <a:srgbClr val="535353"/>
                </a:solidFill>
              </a:rPr>
              <a:t>Upon arrival all children and staff will have a full fire and safety briefing by the residential centre members of staff.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355600" y="1016000"/>
            <a:ext cx="7154372" cy="2232942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Sleeping</a:t>
            </a: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arrangements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Boys and girls will sleep in separate dormitories.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G_2324.jpg"/>
          <p:cNvPicPr/>
          <p:nvPr/>
        </p:nvPicPr>
        <p:blipFill>
          <a:blip r:embed="rId2">
            <a:extLst/>
          </a:blip>
          <a:srcRect t="1568" b="1568"/>
          <a:stretch>
            <a:fillRect/>
          </a:stretch>
        </p:blipFill>
        <p:spPr>
          <a:xfrm>
            <a:off x="6654800" y="5029200"/>
            <a:ext cx="5803900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2325.jpg"/>
          <p:cNvPicPr/>
          <p:nvPr/>
        </p:nvPicPr>
        <p:blipFill>
          <a:blip r:embed="rId3">
            <a:extLst/>
          </a:blip>
          <a:srcRect t="1568" b="1568"/>
          <a:stretch>
            <a:fillRect/>
          </a:stretch>
        </p:blipFill>
        <p:spPr>
          <a:xfrm>
            <a:off x="6664613" y="508000"/>
            <a:ext cx="5803901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G_2327.jpg"/>
          <p:cNvPicPr/>
          <p:nvPr/>
        </p:nvPicPr>
        <p:blipFill>
          <a:blip r:embed="rId4">
            <a:extLst/>
          </a:blip>
          <a:srcRect l="5684" r="5684"/>
          <a:stretch>
            <a:fillRect/>
          </a:stretch>
        </p:blipFill>
        <p:spPr>
          <a:xfrm>
            <a:off x="533400" y="508000"/>
            <a:ext cx="5808231" cy="873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G_2328.jpg"/>
          <p:cNvPicPr/>
          <p:nvPr/>
        </p:nvPicPr>
        <p:blipFill>
          <a:blip r:embed="rId2">
            <a:extLst/>
          </a:blip>
          <a:srcRect t="1568" b="1568"/>
          <a:stretch>
            <a:fillRect/>
          </a:stretch>
        </p:blipFill>
        <p:spPr>
          <a:xfrm>
            <a:off x="6654800" y="5029200"/>
            <a:ext cx="5803900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G_2322.jpg"/>
          <p:cNvPicPr/>
          <p:nvPr/>
        </p:nvPicPr>
        <p:blipFill>
          <a:blip r:embed="rId3">
            <a:extLst/>
          </a:blip>
          <a:srcRect t="1568" b="1568"/>
          <a:stretch>
            <a:fillRect/>
          </a:stretch>
        </p:blipFill>
        <p:spPr>
          <a:xfrm>
            <a:off x="6664613" y="508000"/>
            <a:ext cx="5803901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G_2323.jpg"/>
          <p:cNvPicPr/>
          <p:nvPr/>
        </p:nvPicPr>
        <p:blipFill>
          <a:blip r:embed="rId4">
            <a:extLst/>
          </a:blip>
          <a:srcRect l="5684" r="5684"/>
          <a:stretch>
            <a:fillRect/>
          </a:stretch>
        </p:blipFill>
        <p:spPr>
          <a:xfrm>
            <a:off x="533400" y="508000"/>
            <a:ext cx="5808231" cy="873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Organised Activities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During their stay, your child will participate in the following activities organised by centre staff: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Willow Weaving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Orienteering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Bush craft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768350" y="76835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Furthermore your child has the opportunity to do arts &amp; crafts, play games or watch a film before bed.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Finally, there is a trip to the Ice Cream Farm where your child will pan for gold, play crazy golf, experience the adventure playground and see the animals.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G_2339.jpg"/>
          <p:cNvPicPr/>
          <p:nvPr/>
        </p:nvPicPr>
        <p:blipFill>
          <a:blip r:embed="rId2">
            <a:extLst/>
          </a:blip>
          <a:srcRect l="17967" r="17967"/>
          <a:stretch>
            <a:fillRect/>
          </a:stretch>
        </p:blipFill>
        <p:spPr>
          <a:xfrm>
            <a:off x="6870700" y="2781300"/>
            <a:ext cx="5283200" cy="61849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The site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Here are some photos of the site where your child will be staying.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G_2335.jpg"/>
          <p:cNvPicPr/>
          <p:nvPr/>
        </p:nvPicPr>
        <p:blipFill>
          <a:blip r:embed="rId2">
            <a:extLst/>
          </a:blip>
          <a:srcRect t="1568" b="1568"/>
          <a:stretch>
            <a:fillRect/>
          </a:stretch>
        </p:blipFill>
        <p:spPr>
          <a:xfrm>
            <a:off x="6654800" y="5029200"/>
            <a:ext cx="5803900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G_2336.jpg"/>
          <p:cNvPicPr/>
          <p:nvPr/>
        </p:nvPicPr>
        <p:blipFill>
          <a:blip r:embed="rId3">
            <a:extLst/>
          </a:blip>
          <a:srcRect t="1568" b="1568"/>
          <a:stretch>
            <a:fillRect/>
          </a:stretch>
        </p:blipFill>
        <p:spPr>
          <a:xfrm>
            <a:off x="6664613" y="508000"/>
            <a:ext cx="5803901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G_2338.jpg"/>
          <p:cNvPicPr/>
          <p:nvPr/>
        </p:nvPicPr>
        <p:blipFill>
          <a:blip r:embed="rId4">
            <a:extLst/>
          </a:blip>
          <a:srcRect l="25072" r="25072"/>
          <a:stretch>
            <a:fillRect/>
          </a:stretch>
        </p:blipFill>
        <p:spPr>
          <a:xfrm>
            <a:off x="533400" y="508000"/>
            <a:ext cx="5808231" cy="873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Macintosh PowerPoint</Application>
  <PresentationFormat>Custom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Showroom</vt:lpstr>
      <vt:lpstr>Tattenhall Residential</vt:lpstr>
      <vt:lpstr>Arrival</vt:lpstr>
      <vt:lpstr>Sleeping arrangements</vt:lpstr>
      <vt:lpstr>PowerPoint Presentation</vt:lpstr>
      <vt:lpstr>PowerPoint Presentation</vt:lpstr>
      <vt:lpstr>Organised Activities</vt:lpstr>
      <vt:lpstr>PowerPoint Presentation</vt:lpstr>
      <vt:lpstr>The site</vt:lpstr>
      <vt:lpstr>PowerPoint Presentation</vt:lpstr>
      <vt:lpstr>PowerPoint Presentation</vt:lpstr>
      <vt:lpstr>PowerPoint Presentation</vt:lpstr>
      <vt:lpstr>Departure</vt:lpstr>
      <vt:lpstr>Other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Tattenhall Residential</dc:title>
  <cp:lastModifiedBy>Susan Tomlinson</cp:lastModifiedBy>
  <cp:revision>1</cp:revision>
  <dcterms:modified xsi:type="dcterms:W3CDTF">2014-11-08T11:55:25Z</dcterms:modified>
</cp:coreProperties>
</file>