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E9AD0-1EBE-44DC-BFDB-89DD7ED8248E}" v="1" dt="2025-09-08T17:21:21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Pye" userId="61edb2c2-a877-40dd-a513-c8ce8f264e26" providerId="ADAL" clId="{1C1E9AD0-1EBE-44DC-BFDB-89DD7ED8248E}"/>
    <pc:docChg chg="undo custSel addSld modSld">
      <pc:chgData name="Hannah Pye" userId="61edb2c2-a877-40dd-a513-c8ce8f264e26" providerId="ADAL" clId="{1C1E9AD0-1EBE-44DC-BFDB-89DD7ED8248E}" dt="2025-09-08T17:28:19.842" v="183" actId="478"/>
      <pc:docMkLst>
        <pc:docMk/>
      </pc:docMkLst>
      <pc:sldChg chg="addSp delSp modSp mod setBg delAnim setClrOvrMap">
        <pc:chgData name="Hannah Pye" userId="61edb2c2-a877-40dd-a513-c8ce8f264e26" providerId="ADAL" clId="{1C1E9AD0-1EBE-44DC-BFDB-89DD7ED8248E}" dt="2025-09-08T17:28:19.842" v="183" actId="478"/>
        <pc:sldMkLst>
          <pc:docMk/>
          <pc:sldMk cId="2979845997" sldId="257"/>
        </pc:sldMkLst>
        <pc:spChg chg="mod">
          <ac:chgData name="Hannah Pye" userId="61edb2c2-a877-40dd-a513-c8ce8f264e26" providerId="ADAL" clId="{1C1E9AD0-1EBE-44DC-BFDB-89DD7ED8248E}" dt="2025-09-08T17:28:12.211" v="180" actId="26606"/>
          <ac:spMkLst>
            <pc:docMk/>
            <pc:sldMk cId="2979845997" sldId="257"/>
            <ac:spMk id="2" creationId="{A8D2D010-5ED4-5290-C77E-F410526F38FF}"/>
          </ac:spMkLst>
        </pc:spChg>
        <pc:spChg chg="del mod ord">
          <ac:chgData name="Hannah Pye" userId="61edb2c2-a877-40dd-a513-c8ce8f264e26" providerId="ADAL" clId="{1C1E9AD0-1EBE-44DC-BFDB-89DD7ED8248E}" dt="2025-09-08T17:28:14.625" v="181" actId="478"/>
          <ac:spMkLst>
            <pc:docMk/>
            <pc:sldMk cId="2979845997" sldId="257"/>
            <ac:spMk id="3" creationId="{7DC3B9F7-FC72-52F0-9163-E4C7A2ED2678}"/>
          </ac:spMkLst>
        </pc:spChg>
        <pc:spChg chg="add mod">
          <ac:chgData name="Hannah Pye" userId="61edb2c2-a877-40dd-a513-c8ce8f264e26" providerId="ADAL" clId="{1C1E9AD0-1EBE-44DC-BFDB-89DD7ED8248E}" dt="2025-09-08T17:28:14.625" v="181" actId="478"/>
          <ac:spMkLst>
            <pc:docMk/>
            <pc:sldMk cId="2979845997" sldId="257"/>
            <ac:spMk id="9" creationId="{644478F3-8DDD-AB75-8263-F45A2747997A}"/>
          </ac:spMkLst>
        </pc:spChg>
        <pc:spChg chg="del">
          <ac:chgData name="Hannah Pye" userId="61edb2c2-a877-40dd-a513-c8ce8f264e26" providerId="ADAL" clId="{1C1E9AD0-1EBE-44DC-BFDB-89DD7ED8248E}" dt="2025-09-08T17:28:12.211" v="180" actId="26606"/>
          <ac:spMkLst>
            <pc:docMk/>
            <pc:sldMk cId="2979845997" sldId="257"/>
            <ac:spMk id="21" creationId="{790D5D38-C57D-49FF-AD49-74EE9CDA9ED9}"/>
          </ac:spMkLst>
        </pc:spChg>
        <pc:spChg chg="del">
          <ac:chgData name="Hannah Pye" userId="61edb2c2-a877-40dd-a513-c8ce8f264e26" providerId="ADAL" clId="{1C1E9AD0-1EBE-44DC-BFDB-89DD7ED8248E}" dt="2025-09-08T17:28:12.211" v="180" actId="26606"/>
          <ac:spMkLst>
            <pc:docMk/>
            <pc:sldMk cId="2979845997" sldId="257"/>
            <ac:spMk id="22" creationId="{927823CD-9652-4764-A45D-9C4DE664BC72}"/>
          </ac:spMkLst>
        </pc:spChg>
        <pc:picChg chg="add del mod">
          <ac:chgData name="Hannah Pye" userId="61edb2c2-a877-40dd-a513-c8ce8f264e26" providerId="ADAL" clId="{1C1E9AD0-1EBE-44DC-BFDB-89DD7ED8248E}" dt="2025-09-08T17:28:19.842" v="183" actId="478"/>
          <ac:picMkLst>
            <pc:docMk/>
            <pc:sldMk cId="2979845997" sldId="257"/>
            <ac:picMk id="5" creationId="{78B6963F-C052-D12B-7D61-24AC966A33FA}"/>
          </ac:picMkLst>
        </pc:picChg>
      </pc:sldChg>
      <pc:sldChg chg="addSp delSp modSp new mod setBg">
        <pc:chgData name="Hannah Pye" userId="61edb2c2-a877-40dd-a513-c8ce8f264e26" providerId="ADAL" clId="{1C1E9AD0-1EBE-44DC-BFDB-89DD7ED8248E}" dt="2025-09-08T17:26:36.790" v="179" actId="1076"/>
        <pc:sldMkLst>
          <pc:docMk/>
          <pc:sldMk cId="4157675594" sldId="265"/>
        </pc:sldMkLst>
        <pc:spChg chg="mod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2" creationId="{F32FC748-B22B-D88A-F4B6-7C906F999FD3}"/>
          </ac:spMkLst>
        </pc:spChg>
        <pc:spChg chg="mod ord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3" creationId="{F459E080-352D-F7A4-1900-DABB5B65F567}"/>
          </ac:spMkLst>
        </pc:spChg>
        <pc:spChg chg="add del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8" creationId="{2AEFFFF2-9EB4-4B6C-B9F8-2BA3EF89A21C}"/>
          </ac:spMkLst>
        </pc:spChg>
        <pc:spChg chg="add del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10" creationId="{0D65299F-028F-4AFC-B46A-8DB33E20FE4A}"/>
          </ac:spMkLst>
        </pc:spChg>
        <pc:spChg chg="add del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12" creationId="{BAC87F6E-526A-49B5-995D-42DB656594C9}"/>
          </ac:spMkLst>
        </pc:spChg>
        <pc:spChg chg="add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17" creationId="{930BC020-BDBF-49EB-9898-BAB5BF559317}"/>
          </ac:spMkLst>
        </pc:spChg>
        <pc:spChg chg="add">
          <ac:chgData name="Hannah Pye" userId="61edb2c2-a877-40dd-a513-c8ce8f264e26" providerId="ADAL" clId="{1C1E9AD0-1EBE-44DC-BFDB-89DD7ED8248E}" dt="2025-09-08T17:26:27.312" v="176" actId="26606"/>
          <ac:spMkLst>
            <pc:docMk/>
            <pc:sldMk cId="4157675594" sldId="265"/>
            <ac:spMk id="19" creationId="{64950C64-5D81-40F1-9601-8BA0D63BAE74}"/>
          </ac:spMkLst>
        </pc:spChg>
        <pc:picChg chg="add mod ord">
          <ac:chgData name="Hannah Pye" userId="61edb2c2-a877-40dd-a513-c8ce8f264e26" providerId="ADAL" clId="{1C1E9AD0-1EBE-44DC-BFDB-89DD7ED8248E}" dt="2025-09-08T17:26:36.790" v="179" actId="1076"/>
          <ac:picMkLst>
            <pc:docMk/>
            <pc:sldMk cId="4157675594" sldId="265"/>
            <ac:picMk id="5" creationId="{E69781F6-31F0-180D-2CBE-5DF7952BE1BE}"/>
          </ac:picMkLst>
        </pc:picChg>
        <pc:picChg chg="add mod ord">
          <ac:chgData name="Hannah Pye" userId="61edb2c2-a877-40dd-a513-c8ce8f264e26" providerId="ADAL" clId="{1C1E9AD0-1EBE-44DC-BFDB-89DD7ED8248E}" dt="2025-09-08T17:26:27.312" v="176" actId="26606"/>
          <ac:picMkLst>
            <pc:docMk/>
            <pc:sldMk cId="4157675594" sldId="265"/>
            <ac:picMk id="7" creationId="{35CDA44C-2E51-9733-1086-057988BF172D}"/>
          </ac:picMkLst>
        </pc:picChg>
        <pc:picChg chg="add mod">
          <ac:chgData name="Hannah Pye" userId="61edb2c2-a877-40dd-a513-c8ce8f264e26" providerId="ADAL" clId="{1C1E9AD0-1EBE-44DC-BFDB-89DD7ED8248E}" dt="2025-09-08T17:26:33.448" v="178" actId="1076"/>
          <ac:picMkLst>
            <pc:docMk/>
            <pc:sldMk cId="4157675594" sldId="265"/>
            <ac:picMk id="11" creationId="{933FA048-DDC8-4754-C841-9008AF49E7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15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4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9/8/2025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656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9/8/2025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D312F8-2DFB-976E-CDC4-310F1F4D0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</p:spPr>
        <p:txBody>
          <a:bodyPr>
            <a:normAutofit/>
          </a:bodyPr>
          <a:lstStyle/>
          <a:p>
            <a:r>
              <a:rPr lang="en-US" cap="none">
                <a:latin typeface="Twinkl" panose="02000000000000000000" pitchFamily="2" charset="0"/>
              </a:rPr>
              <a:t>Welcome meeting </a:t>
            </a:r>
            <a:endParaRPr lang="en-GB" cap="none">
              <a:latin typeface="Twinkl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45F02-8149-55A0-988A-3DB7155B4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84691"/>
            <a:ext cx="6801612" cy="7369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winkl" panose="02000000000000000000" pitchFamily="2" charset="0"/>
              </a:rPr>
              <a:t>Year 2 </a:t>
            </a:r>
            <a:endParaRPr lang="en-GB" sz="4000" dirty="0">
              <a:solidFill>
                <a:srgbClr val="FFFFFF"/>
              </a:solidFill>
              <a:latin typeface="Twinkl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BA820-E218-97BF-0562-550FBA69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81" b="-2"/>
          <a:stretch>
            <a:fillRect/>
          </a:stretch>
        </p:blipFill>
        <p:spPr>
          <a:xfrm>
            <a:off x="3686476" y="1084013"/>
            <a:ext cx="4819048" cy="15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8D824-6982-7047-6456-FA9722DB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2D010-5ED4-5290-C77E-F410526F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335" y="484631"/>
            <a:ext cx="3701579" cy="542984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u="sng" cap="none">
                <a:solidFill>
                  <a:schemeClr val="tx1"/>
                </a:solidFill>
                <a:latin typeface="Twinkl" panose="02000000000000000000" pitchFamily="2" charset="0"/>
              </a:rPr>
              <a:t>Year 2 Team </a:t>
            </a:r>
            <a:br>
              <a:rPr lang="en-US" sz="2800" u="sng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Teachers;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Mr Aspinall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Mrs Pye  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Teaching Assistants;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Miss Hough 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Miss Atherton 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  <a:t>Mrs Murray </a:t>
            </a: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br>
              <a:rPr lang="en-US" sz="2800" cap="none">
                <a:solidFill>
                  <a:schemeClr val="tx1"/>
                </a:solidFill>
                <a:latin typeface="Twinkl" panose="02000000000000000000" pitchFamily="2" charset="0"/>
              </a:rPr>
            </a:br>
            <a:endParaRPr lang="en-GB" sz="2800" cap="none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963F-C052-D12B-7D61-24AC966A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04" r="10006" b="2"/>
          <a:stretch>
            <a:fillRect/>
          </a:stretch>
        </p:blipFill>
        <p:spPr>
          <a:xfrm>
            <a:off x="-1" y="-1"/>
            <a:ext cx="7537704" cy="6858000"/>
          </a:xfrm>
          <a:prstGeom prst="rect">
            <a:avLst/>
          </a:prstGeom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644478F3-8DDD-AB75-8263-F45A274799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45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4622-DA70-581E-90C5-F8A1B57B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57659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>
                <a:latin typeface="Twinkl" panose="02000000000000000000" pitchFamily="2" charset="0"/>
              </a:rPr>
              <a:t>Daily Routine </a:t>
            </a:r>
            <a:endParaRPr lang="en-GB" sz="5400" cap="none" dirty="0">
              <a:latin typeface="Twinkl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0AA1-F5E7-C2B4-7B23-4B3873B68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30" y="2506662"/>
            <a:ext cx="340220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Twinkl" panose="02000000000000000000" pitchFamily="2" charset="0"/>
              </a:rPr>
              <a:t>Mornings;   </a:t>
            </a:r>
          </a:p>
          <a:p>
            <a:pPr marL="0" indent="0">
              <a:buNone/>
            </a:pPr>
            <a:r>
              <a:rPr lang="en-US" sz="2800" dirty="0">
                <a:latin typeface="Twinkl" panose="02000000000000000000" pitchFamily="2" charset="0"/>
              </a:rPr>
              <a:t>Phonics</a:t>
            </a:r>
          </a:p>
          <a:p>
            <a:pPr marL="0" indent="0">
              <a:buNone/>
            </a:pPr>
            <a:r>
              <a:rPr lang="en-US" sz="2800" dirty="0">
                <a:latin typeface="Twinkl" panose="02000000000000000000" pitchFamily="2" charset="0"/>
              </a:rPr>
              <a:t>Daily Dash</a:t>
            </a:r>
          </a:p>
          <a:p>
            <a:pPr marL="0" indent="0">
              <a:buNone/>
            </a:pPr>
            <a:r>
              <a:rPr lang="en-US" sz="2800" dirty="0">
                <a:latin typeface="Twinkl" panose="02000000000000000000" pitchFamily="2" charset="0"/>
              </a:rPr>
              <a:t>English </a:t>
            </a:r>
          </a:p>
          <a:p>
            <a:pPr marL="0" indent="0">
              <a:buNone/>
            </a:pPr>
            <a:r>
              <a:rPr lang="en-US" sz="2800" dirty="0" err="1">
                <a:latin typeface="Twinkl" panose="02000000000000000000" pitchFamily="2" charset="0"/>
              </a:rPr>
              <a:t>Maths</a:t>
            </a:r>
            <a:endParaRPr lang="en-US" sz="2800" dirty="0">
              <a:latin typeface="Twinkl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Twinkl" panose="02000000000000000000" pitchFamily="2" charset="0"/>
              </a:rPr>
              <a:t>Little Wandle Read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E3F9EC-08F3-7603-4767-B46BE6277DFA}"/>
              </a:ext>
            </a:extLst>
          </p:cNvPr>
          <p:cNvSpPr txBox="1">
            <a:spLocks/>
          </p:cNvSpPr>
          <p:nvPr/>
        </p:nvSpPr>
        <p:spPr>
          <a:xfrm>
            <a:off x="6567436" y="2368236"/>
            <a:ext cx="47763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latin typeface="Twinkl" panose="02000000000000000000" pitchFamily="2" charset="0"/>
              </a:rPr>
              <a:t>Afternoons;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winkl" panose="02000000000000000000" pitchFamily="2" charset="0"/>
              </a:rPr>
              <a:t>Mastery of Number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winkl" panose="02000000000000000000" pitchFamily="2" charset="0"/>
              </a:rPr>
              <a:t>Subjects;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winkl" panose="02000000000000000000" pitchFamily="2" charset="0"/>
              </a:rPr>
              <a:t>Science, PE, History/ Geography, Art/DT, Music, RE, SCARF, Computing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winkl" panose="02000000000000000000" pitchFamily="2" charset="0"/>
              </a:rPr>
              <a:t>Blending Blast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Twinkl" panose="02000000000000000000" pitchFamily="2" charset="0"/>
              </a:rPr>
              <a:t>DEAR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C4F14-E9E3-5D04-09EE-E02E2E4D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2" y="263175"/>
            <a:ext cx="1691787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0459-65C6-2970-CD0A-46A89325B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3E6DB-F472-19D4-12B3-3EBFE120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39" y="158815"/>
            <a:ext cx="4664996" cy="65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F608C-725D-0E55-682A-18711A3D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94286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cap="none" dirty="0">
                <a:latin typeface="Twinkl" panose="02000000000000000000" pitchFamily="2" charset="0"/>
              </a:rPr>
              <a:t>Phonics and reading </a:t>
            </a:r>
            <a:endParaRPr lang="en-GB" cap="none">
              <a:latin typeface="Twinkl" panose="02000000000000000000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85BA0D-CA61-D83C-92C1-C5F1B42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94" y="1977294"/>
            <a:ext cx="6115283" cy="42267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Little Wandle Sessions will be taught for 30mins each day.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Whole class or in a small group.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If your child didn’t pass their phonic screening in Year 1 they will be re-screened in June.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Little Wandle Reading will take place at least 3 times a week.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Children will bring home their book at the end of the week once they have completed the guided reading sessions in school.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Reading for pleasure book from class library.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Twinkl" panose="02000000000000000000" pitchFamily="2" charset="0"/>
              </a:rPr>
              <a:t>All books taken home are recorded.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2EE31-597B-38E7-D540-6AFE3413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64" y="1862752"/>
            <a:ext cx="3355848" cy="281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9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4E471-A9A3-E5A8-DF80-B54B9518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1128683"/>
            <a:ext cx="4492932" cy="477256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winkl" panose="02000000000000000000" pitchFamily="2" charset="0"/>
              </a:rPr>
              <a:t>We will count the number of reads taken place over the week at home and progress will be displayed and celebrated in the classroom- there may also be the occasional prize! </a:t>
            </a:r>
          </a:p>
          <a:p>
            <a:endParaRPr lang="en-US" sz="2400" dirty="0">
              <a:latin typeface="Twinkl" panose="02000000000000000000" pitchFamily="2" charset="0"/>
            </a:endParaRPr>
          </a:p>
          <a:p>
            <a:r>
              <a:rPr lang="en-US" sz="2400" dirty="0">
                <a:latin typeface="Twinkl" panose="02000000000000000000" pitchFamily="2" charset="0"/>
              </a:rPr>
              <a:t>So please read with your child every night, even if it is 1 or 2 pages. </a:t>
            </a:r>
            <a:endParaRPr lang="en-GB" sz="2400" dirty="0">
              <a:latin typeface="Twinkl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18F0B-D9BD-7C7F-D0C6-527EB0F9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5" y="1293275"/>
            <a:ext cx="4754879" cy="427939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2CF74A8-F349-9784-E5CF-97E914CC2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42FFE-6353-006C-6E48-EAAF679F0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/>
              <a:t>The children will get fruit and milk for morning snack. </a:t>
            </a:r>
          </a:p>
          <a:p>
            <a:endParaRPr lang="en-US"/>
          </a:p>
          <a:p>
            <a:r>
              <a:rPr lang="en-US"/>
              <a:t>If your child wants to bring their own snack, please ensure it is a healthy choice- no chocolate, crisps etc.</a:t>
            </a:r>
          </a:p>
          <a:p>
            <a:endParaRPr lang="en-US"/>
          </a:p>
          <a:p>
            <a:r>
              <a:rPr lang="en-US"/>
              <a:t>Please ensure your child has a named water bottle in school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540A2-B91A-89DE-4C5D-1F7AA5DA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95" y="2615058"/>
            <a:ext cx="2598975" cy="1994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61F17-2B9B-846B-4E60-F6B97B5C8387}"/>
              </a:ext>
            </a:extLst>
          </p:cNvPr>
          <p:cNvSpPr txBox="1"/>
          <p:nvPr/>
        </p:nvSpPr>
        <p:spPr>
          <a:xfrm>
            <a:off x="2187002" y="1950098"/>
            <a:ext cx="2268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winkl" panose="02000000000000000000" pitchFamily="2" charset="0"/>
              </a:rPr>
              <a:t>Snacks</a:t>
            </a:r>
            <a:endParaRPr lang="en-GB" sz="4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1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1BE18-9894-FBAC-2AB8-D82DED4C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D6AD4-EB07-98F7-9D40-F4BD785A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42" y="255627"/>
            <a:ext cx="6129093" cy="61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0BC020-BDBF-49EB-9898-BAB5BF55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950C64-5D81-40F1-9601-8BA0D63B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6761"/>
            <a:ext cx="12192000" cy="3431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FC748-B22B-D88A-F4B6-7C906F9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81241"/>
            <a:ext cx="7729729" cy="85540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700" cap="none" dirty="0">
                <a:solidFill>
                  <a:schemeClr val="bg1"/>
                </a:solidFill>
                <a:latin typeface="Twinkl" panose="02000000000000000000" pitchFamily="2" charset="0"/>
              </a:rPr>
              <a:t>Trips and Residentials</a:t>
            </a:r>
            <a:endParaRPr lang="en-GB" sz="1700" cap="none" dirty="0">
              <a:solidFill>
                <a:schemeClr val="bg1"/>
              </a:solidFill>
              <a:latin typeface="Twinkl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3FA048-DDC8-4754-C841-9008AF49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142"/>
          <a:stretch>
            <a:fillRect/>
          </a:stretch>
        </p:blipFill>
        <p:spPr>
          <a:xfrm>
            <a:off x="8132084" y="421"/>
            <a:ext cx="4059916" cy="3426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DA44C-2E51-9733-1086-057988BF1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10" r="16825" b="-2"/>
          <a:stretch>
            <a:fillRect/>
          </a:stretch>
        </p:blipFill>
        <p:spPr>
          <a:xfrm>
            <a:off x="4059936" y="10"/>
            <a:ext cx="4066032" cy="3426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781F6-31F0-180D-2CBE-5DF7952B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17896"/>
          <a:stretch>
            <a:fillRect/>
          </a:stretch>
        </p:blipFill>
        <p:spPr>
          <a:xfrm>
            <a:off x="-18308" y="-2239"/>
            <a:ext cx="407212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E080-352D-F7A4-1900-DABB5B65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412" y="4846076"/>
            <a:ext cx="7715177" cy="127155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7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November – Zoo Labs (In school)</a:t>
            </a:r>
          </a:p>
          <a:p>
            <a:r>
              <a:rPr lang="en-US">
                <a:solidFill>
                  <a:schemeClr val="bg1"/>
                </a:solidFill>
              </a:rPr>
              <a:t>6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March- Manchester Airport Visitor Park </a:t>
            </a:r>
          </a:p>
          <a:p>
            <a:r>
              <a:rPr lang="en-US">
                <a:solidFill>
                  <a:schemeClr val="bg1"/>
                </a:solidFill>
              </a:rPr>
              <a:t>14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-15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 May- Tattenhall Residential 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7559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AFC548B07D64EA8D299F7EE12BC34" ma:contentTypeVersion="13" ma:contentTypeDescription="Create a new document." ma:contentTypeScope="" ma:versionID="c8604ffc7ee0c4cbfd116b2c93e898a1">
  <xsd:schema xmlns:xsd="http://www.w3.org/2001/XMLSchema" xmlns:xs="http://www.w3.org/2001/XMLSchema" xmlns:p="http://schemas.microsoft.com/office/2006/metadata/properties" xmlns:ns2="dff53867-49d9-44ec-b693-f3527dd13157" xmlns:ns3="3cfb4bcf-a997-4bc8-93e1-db67b48de5eb" targetNamespace="http://schemas.microsoft.com/office/2006/metadata/properties" ma:root="true" ma:fieldsID="87a28f065166eb1544a7ef57f4bec41b" ns2:_="" ns3:_="">
    <xsd:import namespace="dff53867-49d9-44ec-b693-f3527dd13157"/>
    <xsd:import namespace="3cfb4bcf-a997-4bc8-93e1-db67b48de5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53867-49d9-44ec-b693-f3527dd13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e0869ed-1c93-4370-8738-d472a52a7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b4bcf-a997-4bc8-93e1-db67b48de5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e3a92a1-3d1e-4267-ad45-f9f2c323bff8}" ma:internalName="TaxCatchAll" ma:showField="CatchAllData" ma:web="3cfb4bcf-a997-4bc8-93e1-db67b48de5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f53867-49d9-44ec-b693-f3527dd13157">
      <Terms xmlns="http://schemas.microsoft.com/office/infopath/2007/PartnerControls"/>
    </lcf76f155ced4ddcb4097134ff3c332f>
    <TaxCatchAll xmlns="3cfb4bcf-a997-4bc8-93e1-db67b48de5eb" xsi:nil="true"/>
  </documentManagement>
</p:properties>
</file>

<file path=customXml/itemProps1.xml><?xml version="1.0" encoding="utf-8"?>
<ds:datastoreItem xmlns:ds="http://schemas.openxmlformats.org/officeDocument/2006/customXml" ds:itemID="{979FF54D-73AD-4E57-B96E-4B6A221DB7B5}"/>
</file>

<file path=customXml/itemProps2.xml><?xml version="1.0" encoding="utf-8"?>
<ds:datastoreItem xmlns:ds="http://schemas.openxmlformats.org/officeDocument/2006/customXml" ds:itemID="{221AC061-76F9-45A0-805B-DAF6D8B8AB24}"/>
</file>

<file path=customXml/itemProps3.xml><?xml version="1.0" encoding="utf-8"?>
<ds:datastoreItem xmlns:ds="http://schemas.openxmlformats.org/officeDocument/2006/customXml" ds:itemID="{9D18BB84-7E57-4547-8048-BA2FE54B0370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53</TotalTime>
  <Words>283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Twinkl</vt:lpstr>
      <vt:lpstr>Parcel</vt:lpstr>
      <vt:lpstr>Welcome meeting </vt:lpstr>
      <vt:lpstr>Year 2 Team  Teachers; Mr Aspinall Mrs Pye     Teaching Assistants; Miss Hough  Miss Atherton  Mrs Murray   </vt:lpstr>
      <vt:lpstr>Daily Routine </vt:lpstr>
      <vt:lpstr>PowerPoint Presentation</vt:lpstr>
      <vt:lpstr>Phonics and reading </vt:lpstr>
      <vt:lpstr>PowerPoint Presentation</vt:lpstr>
      <vt:lpstr>PowerPoint Presentation</vt:lpstr>
      <vt:lpstr>PowerPoint Presentation</vt:lpstr>
      <vt:lpstr>Trips and Residentials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Pye</dc:creator>
  <cp:lastModifiedBy>Hannah Pye</cp:lastModifiedBy>
  <cp:revision>1</cp:revision>
  <dcterms:created xsi:type="dcterms:W3CDTF">2025-09-08T16:34:23Z</dcterms:created>
  <dcterms:modified xsi:type="dcterms:W3CDTF">2025-09-08T17:28:21Z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0x010100E44AFC548B07D64EA8D299F7EE12BC34</vt:lpwstr>
  </property>
</Properties>
</file>