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eb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4"/>
  </p:sldMasterIdLst>
  <p:sldIdLst>
    <p:sldId id="269" r:id="rId5"/>
    <p:sldId id="270" r:id="rId6"/>
    <p:sldId id="271" r:id="rId7"/>
    <p:sldId id="265" r:id="rId8"/>
    <p:sldId id="261" r:id="rId9"/>
    <p:sldId id="267" r:id="rId10"/>
    <p:sldId id="266" r:id="rId11"/>
    <p:sldId id="264" r:id="rId12"/>
    <p:sldId id="256" r:id="rId13"/>
    <p:sldId id="258" r:id="rId14"/>
    <p:sldId id="25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CC9900"/>
    <a:srgbClr val="CC3300"/>
    <a:srgbClr val="CC66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97" dt="2026-09-16T15:54:07.610"/>
    <p1510:client id="{8BB28C12-30F4-BB9F-F829-599D82B9535E}" v="1" dt="2026-09-16T15:55:16.9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_rels/data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 Id="rId4" Type="http://schemas.openxmlformats.org/officeDocument/2006/relationships/image" Target="../media/image14.svg"/></Relationships>
</file>

<file path=ppt/diagrams/_rels/data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 Id="rId4" Type="http://schemas.openxmlformats.org/officeDocument/2006/relationships/image" Target="../media/image1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8">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A259C6-7957-4714-B3BF-10B66CB17B22}" type="doc">
      <dgm:prSet loTypeId="urn:microsoft.com/office/officeart/2018/2/layout/IconLabelList" loCatId="icon" qsTypeId="urn:microsoft.com/office/officeart/2005/8/quickstyle/simple1#1" qsCatId="simple" csTypeId="urn:microsoft.com/office/officeart/2005/8/colors/accent1_2#1" csCatId="accent1" phldr="1"/>
      <dgm:spPr/>
      <dgm:t>
        <a:bodyPr/>
        <a:lstStyle/>
        <a:p>
          <a:endParaRPr lang="en-US"/>
        </a:p>
      </dgm:t>
    </dgm:pt>
    <dgm:pt modelId="{579F7095-2A53-4FA3-8B50-FA13C8BACE6A}">
      <dgm:prSet/>
      <dgm:spPr/>
      <dgm:t>
        <a:bodyPr/>
        <a:lstStyle/>
        <a:p>
          <a:pPr>
            <a:lnSpc>
              <a:spcPct val="100000"/>
            </a:lnSpc>
          </a:pPr>
          <a:r>
            <a:rPr lang="en-GB">
              <a:latin typeface="Aptos" panose="020B0004020202020204" pitchFamily="34" charset="0"/>
            </a:rPr>
            <a:t>1:1 reading</a:t>
          </a:r>
          <a:endParaRPr lang="en-US">
            <a:latin typeface="Aptos" panose="020B0004020202020204" pitchFamily="34" charset="0"/>
          </a:endParaRPr>
        </a:p>
      </dgm:t>
    </dgm:pt>
    <dgm:pt modelId="{BE970702-F398-42CA-AA7C-1BBA7F54A2A7}" type="parTrans" cxnId="{FA12BA64-DBA0-44B8-B12F-D140942C6C79}">
      <dgm:prSet/>
      <dgm:spPr/>
      <dgm:t>
        <a:bodyPr/>
        <a:lstStyle/>
        <a:p>
          <a:endParaRPr lang="en-US">
            <a:latin typeface="Aptos" panose="020B0004020202020204" pitchFamily="34" charset="0"/>
          </a:endParaRPr>
        </a:p>
      </dgm:t>
    </dgm:pt>
    <dgm:pt modelId="{9D8DBC5C-0652-41B1-831D-A25D52F2FD1C}" type="sibTrans" cxnId="{FA12BA64-DBA0-44B8-B12F-D140942C6C79}">
      <dgm:prSet/>
      <dgm:spPr/>
      <dgm:t>
        <a:bodyPr/>
        <a:lstStyle/>
        <a:p>
          <a:pPr>
            <a:lnSpc>
              <a:spcPct val="100000"/>
            </a:lnSpc>
          </a:pPr>
          <a:endParaRPr lang="en-US">
            <a:latin typeface="Aptos" panose="020B0004020202020204" pitchFamily="34" charset="0"/>
          </a:endParaRPr>
        </a:p>
      </dgm:t>
    </dgm:pt>
    <dgm:pt modelId="{2E42FC16-74E5-44CE-B71E-686544259745}">
      <dgm:prSet/>
      <dgm:spPr/>
      <dgm:t>
        <a:bodyPr/>
        <a:lstStyle/>
        <a:p>
          <a:pPr>
            <a:lnSpc>
              <a:spcPct val="100000"/>
            </a:lnSpc>
          </a:pPr>
          <a:r>
            <a:rPr lang="en-GB">
              <a:latin typeface="Aptos" panose="020B0004020202020204" pitchFamily="34" charset="0"/>
            </a:rPr>
            <a:t>Shared reading</a:t>
          </a:r>
          <a:endParaRPr lang="en-US">
            <a:latin typeface="Aptos" panose="020B0004020202020204" pitchFamily="34" charset="0"/>
          </a:endParaRPr>
        </a:p>
      </dgm:t>
    </dgm:pt>
    <dgm:pt modelId="{16A873EA-131A-48AA-AFF9-5B5EFAA43DB3}" type="parTrans" cxnId="{9C86419A-61D6-4E8F-B91E-0DA0F920E0BC}">
      <dgm:prSet/>
      <dgm:spPr/>
      <dgm:t>
        <a:bodyPr/>
        <a:lstStyle/>
        <a:p>
          <a:endParaRPr lang="en-US">
            <a:latin typeface="Aptos" panose="020B0004020202020204" pitchFamily="34" charset="0"/>
          </a:endParaRPr>
        </a:p>
      </dgm:t>
    </dgm:pt>
    <dgm:pt modelId="{3446B9CE-2454-497E-BB14-7B3D395A4DC6}" type="sibTrans" cxnId="{9C86419A-61D6-4E8F-B91E-0DA0F920E0BC}">
      <dgm:prSet/>
      <dgm:spPr/>
      <dgm:t>
        <a:bodyPr/>
        <a:lstStyle/>
        <a:p>
          <a:pPr>
            <a:lnSpc>
              <a:spcPct val="100000"/>
            </a:lnSpc>
          </a:pPr>
          <a:endParaRPr lang="en-US">
            <a:latin typeface="Aptos" panose="020B0004020202020204" pitchFamily="34" charset="0"/>
          </a:endParaRPr>
        </a:p>
      </dgm:t>
    </dgm:pt>
    <dgm:pt modelId="{F79D7132-6C16-4C4A-BC2D-1D2822CD47CE}">
      <dgm:prSet/>
      <dgm:spPr/>
      <dgm:t>
        <a:bodyPr/>
        <a:lstStyle/>
        <a:p>
          <a:pPr>
            <a:lnSpc>
              <a:spcPct val="100000"/>
            </a:lnSpc>
          </a:pPr>
          <a:r>
            <a:rPr lang="en-GB">
              <a:latin typeface="Aptos" panose="020B0004020202020204" pitchFamily="34" charset="0"/>
            </a:rPr>
            <a:t>Guided reading</a:t>
          </a:r>
          <a:endParaRPr lang="en-US">
            <a:latin typeface="Aptos" panose="020B0004020202020204" pitchFamily="34" charset="0"/>
          </a:endParaRPr>
        </a:p>
      </dgm:t>
    </dgm:pt>
    <dgm:pt modelId="{29792DEB-69C5-422A-92F9-22C8B18ED604}" type="parTrans" cxnId="{85DBE90C-865B-45C3-AE4B-67CEAB30CB36}">
      <dgm:prSet/>
      <dgm:spPr/>
      <dgm:t>
        <a:bodyPr/>
        <a:lstStyle/>
        <a:p>
          <a:endParaRPr lang="en-US">
            <a:latin typeface="Aptos" panose="020B0004020202020204" pitchFamily="34" charset="0"/>
          </a:endParaRPr>
        </a:p>
      </dgm:t>
    </dgm:pt>
    <dgm:pt modelId="{7E3FD8E7-54B1-4499-B142-2D973407BA59}" type="sibTrans" cxnId="{85DBE90C-865B-45C3-AE4B-67CEAB30CB36}">
      <dgm:prSet/>
      <dgm:spPr/>
      <dgm:t>
        <a:bodyPr/>
        <a:lstStyle/>
        <a:p>
          <a:pPr>
            <a:lnSpc>
              <a:spcPct val="100000"/>
            </a:lnSpc>
          </a:pPr>
          <a:endParaRPr lang="en-US">
            <a:latin typeface="Aptos" panose="020B0004020202020204" pitchFamily="34" charset="0"/>
          </a:endParaRPr>
        </a:p>
      </dgm:t>
    </dgm:pt>
    <dgm:pt modelId="{DAC94DE1-E215-447F-8349-4EB17A26EE7C}">
      <dgm:prSet/>
      <dgm:spPr/>
      <dgm:t>
        <a:bodyPr/>
        <a:lstStyle/>
        <a:p>
          <a:pPr>
            <a:lnSpc>
              <a:spcPct val="100000"/>
            </a:lnSpc>
          </a:pPr>
          <a:r>
            <a:rPr lang="en-GB">
              <a:latin typeface="Aptos" panose="020B0004020202020204" pitchFamily="34" charset="0"/>
            </a:rPr>
            <a:t>Active reading</a:t>
          </a:r>
          <a:endParaRPr lang="en-US">
            <a:latin typeface="Aptos" panose="020B0004020202020204" pitchFamily="34" charset="0"/>
          </a:endParaRPr>
        </a:p>
      </dgm:t>
    </dgm:pt>
    <dgm:pt modelId="{F64D00C2-AF59-45EF-BCA9-D66EC4204D3D}" type="parTrans" cxnId="{9933CAF3-C482-47BA-A901-C3540780C941}">
      <dgm:prSet/>
      <dgm:spPr/>
      <dgm:t>
        <a:bodyPr/>
        <a:lstStyle/>
        <a:p>
          <a:endParaRPr lang="en-US">
            <a:latin typeface="Aptos" panose="020B0004020202020204" pitchFamily="34" charset="0"/>
          </a:endParaRPr>
        </a:p>
      </dgm:t>
    </dgm:pt>
    <dgm:pt modelId="{05B09CC0-8F1B-40C0-A3E0-6B13F7DC986B}" type="sibTrans" cxnId="{9933CAF3-C482-47BA-A901-C3540780C941}">
      <dgm:prSet/>
      <dgm:spPr/>
      <dgm:t>
        <a:bodyPr/>
        <a:lstStyle/>
        <a:p>
          <a:endParaRPr lang="en-US">
            <a:latin typeface="Aptos" panose="020B0004020202020204" pitchFamily="34" charset="0"/>
          </a:endParaRPr>
        </a:p>
      </dgm:t>
    </dgm:pt>
    <dgm:pt modelId="{B56F25D2-F885-4BCE-BC14-FC2F3273584B}" type="pres">
      <dgm:prSet presAssocID="{6FA259C6-7957-4714-B3BF-10B66CB17B22}" presName="root" presStyleCnt="0">
        <dgm:presLayoutVars>
          <dgm:dir/>
          <dgm:resizeHandles val="exact"/>
        </dgm:presLayoutVars>
      </dgm:prSet>
      <dgm:spPr/>
    </dgm:pt>
    <dgm:pt modelId="{1CCC3BFD-CD3E-4A5F-B76C-D11D8E260E53}" type="pres">
      <dgm:prSet presAssocID="{579F7095-2A53-4FA3-8B50-FA13C8BACE6A}" presName="compNode" presStyleCnt="0"/>
      <dgm:spPr/>
    </dgm:pt>
    <dgm:pt modelId="{C7A5F523-D23C-4B16-B582-877B3CA49569}" type="pres">
      <dgm:prSet presAssocID="{579F7095-2A53-4FA3-8B50-FA13C8BACE6A}" presName="iconRect" presStyleLbl="node1" presStyleIdx="0" presStyleCnt="4"/>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Aspect Ratio"/>
        </a:ext>
      </dgm:extLst>
    </dgm:pt>
    <dgm:pt modelId="{9EAB80CE-FFAA-4CA2-8AFD-BDE0E385F3CA}" type="pres">
      <dgm:prSet presAssocID="{579F7095-2A53-4FA3-8B50-FA13C8BACE6A}" presName="spaceRect" presStyleCnt="0"/>
      <dgm:spPr/>
    </dgm:pt>
    <dgm:pt modelId="{EB64C145-1822-4859-BFFD-01DDF03D66B2}" type="pres">
      <dgm:prSet presAssocID="{579F7095-2A53-4FA3-8B50-FA13C8BACE6A}" presName="textRect" presStyleLbl="revTx" presStyleIdx="0" presStyleCnt="4">
        <dgm:presLayoutVars>
          <dgm:chMax val="1"/>
          <dgm:chPref val="1"/>
        </dgm:presLayoutVars>
      </dgm:prSet>
      <dgm:spPr/>
    </dgm:pt>
    <dgm:pt modelId="{9E91E9C8-168A-4D68-9FE9-2A3E85FA2501}" type="pres">
      <dgm:prSet presAssocID="{9D8DBC5C-0652-41B1-831D-A25D52F2FD1C}" presName="sibTrans" presStyleCnt="0"/>
      <dgm:spPr/>
    </dgm:pt>
    <dgm:pt modelId="{1929AD2D-63E4-466E-A1B7-CC9E76CFB7CB}" type="pres">
      <dgm:prSet presAssocID="{2E42FC16-74E5-44CE-B71E-686544259745}" presName="compNode" presStyleCnt="0"/>
      <dgm:spPr/>
    </dgm:pt>
    <dgm:pt modelId="{0E39AF46-2A84-4696-B4EC-9A338903E4E8}" type="pres">
      <dgm:prSet presAssocID="{2E42FC16-74E5-44CE-B71E-686544259745}"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hare"/>
        </a:ext>
      </dgm:extLst>
    </dgm:pt>
    <dgm:pt modelId="{B622159A-0D3A-4B37-AE5B-5BED88E12B17}" type="pres">
      <dgm:prSet presAssocID="{2E42FC16-74E5-44CE-B71E-686544259745}" presName="spaceRect" presStyleCnt="0"/>
      <dgm:spPr/>
    </dgm:pt>
    <dgm:pt modelId="{BCE583EF-0D76-4885-80E6-1A380DF99556}" type="pres">
      <dgm:prSet presAssocID="{2E42FC16-74E5-44CE-B71E-686544259745}" presName="textRect" presStyleLbl="revTx" presStyleIdx="1" presStyleCnt="4">
        <dgm:presLayoutVars>
          <dgm:chMax val="1"/>
          <dgm:chPref val="1"/>
        </dgm:presLayoutVars>
      </dgm:prSet>
      <dgm:spPr/>
    </dgm:pt>
    <dgm:pt modelId="{FE11BDBE-9A78-4716-A2C3-A4D6632B32CD}" type="pres">
      <dgm:prSet presAssocID="{3446B9CE-2454-497E-BB14-7B3D395A4DC6}" presName="sibTrans" presStyleCnt="0"/>
      <dgm:spPr/>
    </dgm:pt>
    <dgm:pt modelId="{D32D9BC1-82E9-4B42-8722-89019E6A96BE}" type="pres">
      <dgm:prSet presAssocID="{F79D7132-6C16-4C4A-BC2D-1D2822CD47CE}" presName="compNode" presStyleCnt="0"/>
      <dgm:spPr/>
    </dgm:pt>
    <dgm:pt modelId="{52A9FA56-26C6-4955-A639-D5DDBE96188E}" type="pres">
      <dgm:prSet presAssocID="{F79D7132-6C16-4C4A-BC2D-1D2822CD47CE}"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Open Enrollment"/>
        </a:ext>
      </dgm:extLst>
    </dgm:pt>
    <dgm:pt modelId="{1AD96756-737C-4141-8CA2-CBF72E662BB7}" type="pres">
      <dgm:prSet presAssocID="{F79D7132-6C16-4C4A-BC2D-1D2822CD47CE}" presName="spaceRect" presStyleCnt="0"/>
      <dgm:spPr/>
    </dgm:pt>
    <dgm:pt modelId="{6661D263-5DBC-4C19-9F61-DBDE8F70E95A}" type="pres">
      <dgm:prSet presAssocID="{F79D7132-6C16-4C4A-BC2D-1D2822CD47CE}" presName="textRect" presStyleLbl="revTx" presStyleIdx="2" presStyleCnt="4">
        <dgm:presLayoutVars>
          <dgm:chMax val="1"/>
          <dgm:chPref val="1"/>
        </dgm:presLayoutVars>
      </dgm:prSet>
      <dgm:spPr/>
    </dgm:pt>
    <dgm:pt modelId="{B635DD23-FF8F-4DF6-A099-D41147EF1282}" type="pres">
      <dgm:prSet presAssocID="{7E3FD8E7-54B1-4499-B142-2D973407BA59}" presName="sibTrans" presStyleCnt="0"/>
      <dgm:spPr/>
    </dgm:pt>
    <dgm:pt modelId="{849B3482-CDB8-448C-B136-30FF919CB88A}" type="pres">
      <dgm:prSet presAssocID="{DAC94DE1-E215-447F-8349-4EB17A26EE7C}" presName="compNode" presStyleCnt="0"/>
      <dgm:spPr/>
    </dgm:pt>
    <dgm:pt modelId="{8971BE1E-1A02-40C1-B75D-CF69B6D77EEE}" type="pres">
      <dgm:prSet presAssocID="{DAC94DE1-E215-447F-8349-4EB17A26EE7C}"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brary"/>
        </a:ext>
      </dgm:extLst>
    </dgm:pt>
    <dgm:pt modelId="{C9B7CE2C-8921-4CAD-BA37-82359010AFF2}" type="pres">
      <dgm:prSet presAssocID="{DAC94DE1-E215-447F-8349-4EB17A26EE7C}" presName="spaceRect" presStyleCnt="0"/>
      <dgm:spPr/>
    </dgm:pt>
    <dgm:pt modelId="{1C7499D1-A7F5-4481-8556-B76CDCF301ED}" type="pres">
      <dgm:prSet presAssocID="{DAC94DE1-E215-447F-8349-4EB17A26EE7C}" presName="textRect" presStyleLbl="revTx" presStyleIdx="3" presStyleCnt="4">
        <dgm:presLayoutVars>
          <dgm:chMax val="1"/>
          <dgm:chPref val="1"/>
        </dgm:presLayoutVars>
      </dgm:prSet>
      <dgm:spPr/>
    </dgm:pt>
  </dgm:ptLst>
  <dgm:cxnLst>
    <dgm:cxn modelId="{85DBE90C-865B-45C3-AE4B-67CEAB30CB36}" srcId="{6FA259C6-7957-4714-B3BF-10B66CB17B22}" destId="{F79D7132-6C16-4C4A-BC2D-1D2822CD47CE}" srcOrd="2" destOrd="0" parTransId="{29792DEB-69C5-422A-92F9-22C8B18ED604}" sibTransId="{7E3FD8E7-54B1-4499-B142-2D973407BA59}"/>
    <dgm:cxn modelId="{FE16AD36-913E-4F97-8BCA-6D982991704B}" type="presOf" srcId="{579F7095-2A53-4FA3-8B50-FA13C8BACE6A}" destId="{EB64C145-1822-4859-BFFD-01DDF03D66B2}" srcOrd="0" destOrd="0" presId="urn:microsoft.com/office/officeart/2018/2/layout/IconLabelList"/>
    <dgm:cxn modelId="{FA12BA64-DBA0-44B8-B12F-D140942C6C79}" srcId="{6FA259C6-7957-4714-B3BF-10B66CB17B22}" destId="{579F7095-2A53-4FA3-8B50-FA13C8BACE6A}" srcOrd="0" destOrd="0" parTransId="{BE970702-F398-42CA-AA7C-1BBA7F54A2A7}" sibTransId="{9D8DBC5C-0652-41B1-831D-A25D52F2FD1C}"/>
    <dgm:cxn modelId="{A40B7584-0A08-4068-AF51-3007E4AE91FA}" type="presOf" srcId="{DAC94DE1-E215-447F-8349-4EB17A26EE7C}" destId="{1C7499D1-A7F5-4481-8556-B76CDCF301ED}" srcOrd="0" destOrd="0" presId="urn:microsoft.com/office/officeart/2018/2/layout/IconLabelList"/>
    <dgm:cxn modelId="{9C86419A-61D6-4E8F-B91E-0DA0F920E0BC}" srcId="{6FA259C6-7957-4714-B3BF-10B66CB17B22}" destId="{2E42FC16-74E5-44CE-B71E-686544259745}" srcOrd="1" destOrd="0" parTransId="{16A873EA-131A-48AA-AFF9-5B5EFAA43DB3}" sibTransId="{3446B9CE-2454-497E-BB14-7B3D395A4DC6}"/>
    <dgm:cxn modelId="{2F4959A8-C960-428B-A3DF-26B6387B562D}" type="presOf" srcId="{2E42FC16-74E5-44CE-B71E-686544259745}" destId="{BCE583EF-0D76-4885-80E6-1A380DF99556}" srcOrd="0" destOrd="0" presId="urn:microsoft.com/office/officeart/2018/2/layout/IconLabelList"/>
    <dgm:cxn modelId="{C223F7AA-A3B7-49C8-AE04-E12D1391BF6B}" type="presOf" srcId="{6FA259C6-7957-4714-B3BF-10B66CB17B22}" destId="{B56F25D2-F885-4BCE-BC14-FC2F3273584B}" srcOrd="0" destOrd="0" presId="urn:microsoft.com/office/officeart/2018/2/layout/IconLabelList"/>
    <dgm:cxn modelId="{9970FFCB-1EAF-441D-BAC2-C7BFB064D66C}" type="presOf" srcId="{F79D7132-6C16-4C4A-BC2D-1D2822CD47CE}" destId="{6661D263-5DBC-4C19-9F61-DBDE8F70E95A}" srcOrd="0" destOrd="0" presId="urn:microsoft.com/office/officeart/2018/2/layout/IconLabelList"/>
    <dgm:cxn modelId="{9933CAF3-C482-47BA-A901-C3540780C941}" srcId="{6FA259C6-7957-4714-B3BF-10B66CB17B22}" destId="{DAC94DE1-E215-447F-8349-4EB17A26EE7C}" srcOrd="3" destOrd="0" parTransId="{F64D00C2-AF59-45EF-BCA9-D66EC4204D3D}" sibTransId="{05B09CC0-8F1B-40C0-A3E0-6B13F7DC986B}"/>
    <dgm:cxn modelId="{7AFA7886-60A4-42CE-8921-A875D5343632}" type="presParOf" srcId="{B56F25D2-F885-4BCE-BC14-FC2F3273584B}" destId="{1CCC3BFD-CD3E-4A5F-B76C-D11D8E260E53}" srcOrd="0" destOrd="0" presId="urn:microsoft.com/office/officeart/2018/2/layout/IconLabelList"/>
    <dgm:cxn modelId="{8E4DE52D-0DAB-4223-B068-BB7512E424DB}" type="presParOf" srcId="{1CCC3BFD-CD3E-4A5F-B76C-D11D8E260E53}" destId="{C7A5F523-D23C-4B16-B582-877B3CA49569}" srcOrd="0" destOrd="0" presId="urn:microsoft.com/office/officeart/2018/2/layout/IconLabelList"/>
    <dgm:cxn modelId="{537FE6AD-84FD-4716-8FC8-B1543E0717E8}" type="presParOf" srcId="{1CCC3BFD-CD3E-4A5F-B76C-D11D8E260E53}" destId="{9EAB80CE-FFAA-4CA2-8AFD-BDE0E385F3CA}" srcOrd="1" destOrd="0" presId="urn:microsoft.com/office/officeart/2018/2/layout/IconLabelList"/>
    <dgm:cxn modelId="{D89636C4-ADC3-45AC-9C1E-B5EDF8E72BFA}" type="presParOf" srcId="{1CCC3BFD-CD3E-4A5F-B76C-D11D8E260E53}" destId="{EB64C145-1822-4859-BFFD-01DDF03D66B2}" srcOrd="2" destOrd="0" presId="urn:microsoft.com/office/officeart/2018/2/layout/IconLabelList"/>
    <dgm:cxn modelId="{EF3D1977-5ED5-4A2F-86E7-F2A3DB5B2213}" type="presParOf" srcId="{B56F25D2-F885-4BCE-BC14-FC2F3273584B}" destId="{9E91E9C8-168A-4D68-9FE9-2A3E85FA2501}" srcOrd="1" destOrd="0" presId="urn:microsoft.com/office/officeart/2018/2/layout/IconLabelList"/>
    <dgm:cxn modelId="{7999758D-9DA2-4354-820E-6FF60681EE42}" type="presParOf" srcId="{B56F25D2-F885-4BCE-BC14-FC2F3273584B}" destId="{1929AD2D-63E4-466E-A1B7-CC9E76CFB7CB}" srcOrd="2" destOrd="0" presId="urn:microsoft.com/office/officeart/2018/2/layout/IconLabelList"/>
    <dgm:cxn modelId="{3279D584-4951-46C8-82B4-E69D7CEC92C3}" type="presParOf" srcId="{1929AD2D-63E4-466E-A1B7-CC9E76CFB7CB}" destId="{0E39AF46-2A84-4696-B4EC-9A338903E4E8}" srcOrd="0" destOrd="0" presId="urn:microsoft.com/office/officeart/2018/2/layout/IconLabelList"/>
    <dgm:cxn modelId="{80E3CF72-9090-4CA9-8291-91F910831792}" type="presParOf" srcId="{1929AD2D-63E4-466E-A1B7-CC9E76CFB7CB}" destId="{B622159A-0D3A-4B37-AE5B-5BED88E12B17}" srcOrd="1" destOrd="0" presId="urn:microsoft.com/office/officeart/2018/2/layout/IconLabelList"/>
    <dgm:cxn modelId="{D7FE56F4-44B8-494E-B681-1357C8526128}" type="presParOf" srcId="{1929AD2D-63E4-466E-A1B7-CC9E76CFB7CB}" destId="{BCE583EF-0D76-4885-80E6-1A380DF99556}" srcOrd="2" destOrd="0" presId="urn:microsoft.com/office/officeart/2018/2/layout/IconLabelList"/>
    <dgm:cxn modelId="{29039440-C993-4EA4-B1FE-63A95C287796}" type="presParOf" srcId="{B56F25D2-F885-4BCE-BC14-FC2F3273584B}" destId="{FE11BDBE-9A78-4716-A2C3-A4D6632B32CD}" srcOrd="3" destOrd="0" presId="urn:microsoft.com/office/officeart/2018/2/layout/IconLabelList"/>
    <dgm:cxn modelId="{C471F5CF-3158-4FAF-8B7F-661038E6B13C}" type="presParOf" srcId="{B56F25D2-F885-4BCE-BC14-FC2F3273584B}" destId="{D32D9BC1-82E9-4B42-8722-89019E6A96BE}" srcOrd="4" destOrd="0" presId="urn:microsoft.com/office/officeart/2018/2/layout/IconLabelList"/>
    <dgm:cxn modelId="{45BDD4C5-98DF-4623-8509-D7858D4ED845}" type="presParOf" srcId="{D32D9BC1-82E9-4B42-8722-89019E6A96BE}" destId="{52A9FA56-26C6-4955-A639-D5DDBE96188E}" srcOrd="0" destOrd="0" presId="urn:microsoft.com/office/officeart/2018/2/layout/IconLabelList"/>
    <dgm:cxn modelId="{991B316F-BB65-435B-AE00-4A0A5518A00A}" type="presParOf" srcId="{D32D9BC1-82E9-4B42-8722-89019E6A96BE}" destId="{1AD96756-737C-4141-8CA2-CBF72E662BB7}" srcOrd="1" destOrd="0" presId="urn:microsoft.com/office/officeart/2018/2/layout/IconLabelList"/>
    <dgm:cxn modelId="{D67396CD-79EA-4FA8-ABA8-97ECD4413C0D}" type="presParOf" srcId="{D32D9BC1-82E9-4B42-8722-89019E6A96BE}" destId="{6661D263-5DBC-4C19-9F61-DBDE8F70E95A}" srcOrd="2" destOrd="0" presId="urn:microsoft.com/office/officeart/2018/2/layout/IconLabelList"/>
    <dgm:cxn modelId="{F05A9975-D648-4FA3-A7FC-0A371CE84F6D}" type="presParOf" srcId="{B56F25D2-F885-4BCE-BC14-FC2F3273584B}" destId="{B635DD23-FF8F-4DF6-A099-D41147EF1282}" srcOrd="5" destOrd="0" presId="urn:microsoft.com/office/officeart/2018/2/layout/IconLabelList"/>
    <dgm:cxn modelId="{C896CE96-4BC3-4D34-99A9-9708C5D8C164}" type="presParOf" srcId="{B56F25D2-F885-4BCE-BC14-FC2F3273584B}" destId="{849B3482-CDB8-448C-B136-30FF919CB88A}" srcOrd="6" destOrd="0" presId="urn:microsoft.com/office/officeart/2018/2/layout/IconLabelList"/>
    <dgm:cxn modelId="{5F0369FA-0E83-49BE-BCAC-E459E35109CB}" type="presParOf" srcId="{849B3482-CDB8-448C-B136-30FF919CB88A}" destId="{8971BE1E-1A02-40C1-B75D-CF69B6D77EEE}" srcOrd="0" destOrd="0" presId="urn:microsoft.com/office/officeart/2018/2/layout/IconLabelList"/>
    <dgm:cxn modelId="{46364275-DE81-402E-9805-C92E8A75317A}" type="presParOf" srcId="{849B3482-CDB8-448C-B136-30FF919CB88A}" destId="{C9B7CE2C-8921-4CAD-BA37-82359010AFF2}" srcOrd="1" destOrd="0" presId="urn:microsoft.com/office/officeart/2018/2/layout/IconLabelList"/>
    <dgm:cxn modelId="{727567AE-4F5D-480C-B9E0-C6976E966098}" type="presParOf" srcId="{849B3482-CDB8-448C-B136-30FF919CB88A}" destId="{1C7499D1-A7F5-4481-8556-B76CDCF301E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27C508-5B98-4BCB-813C-8E91708B3A6A}" type="doc">
      <dgm:prSet loTypeId="urn:microsoft.com/office/officeart/2018/2/layout/IconVerticalSolidList" loCatId="icon" qsTypeId="urn:microsoft.com/office/officeart/2005/8/quickstyle/simple1#17" qsCatId="simple" csTypeId="urn:microsoft.com/office/officeart/2005/8/colors/accent2_2#8" csCatId="accent2" phldr="1"/>
      <dgm:spPr/>
      <dgm:t>
        <a:bodyPr/>
        <a:lstStyle/>
        <a:p>
          <a:endParaRPr lang="en-US"/>
        </a:p>
      </dgm:t>
    </dgm:pt>
    <dgm:pt modelId="{484A399F-83A5-41C5-90D0-13F9F1983833}">
      <dgm:prSet/>
      <dgm:spPr/>
      <dgm:t>
        <a:bodyPr/>
        <a:lstStyle/>
        <a:p>
          <a:pPr>
            <a:lnSpc>
              <a:spcPct val="100000"/>
            </a:lnSpc>
          </a:pPr>
          <a:r>
            <a:rPr lang="en-GB" dirty="0">
              <a:latin typeface="Aptos" panose="020B0004020202020204" pitchFamily="34" charset="0"/>
            </a:rPr>
            <a:t>Thanks to fundraising, we now have lots of new banded and free reading  books for children to choose.</a:t>
          </a:r>
          <a:endParaRPr lang="en-US" dirty="0">
            <a:latin typeface="Aptos" panose="020B0004020202020204" pitchFamily="34" charset="0"/>
          </a:endParaRPr>
        </a:p>
      </dgm:t>
    </dgm:pt>
    <dgm:pt modelId="{5429A52B-C363-4559-8FB0-7BF21A2D2186}" type="parTrans" cxnId="{4A507683-A88D-4305-85FF-A5CBD2399887}">
      <dgm:prSet/>
      <dgm:spPr/>
      <dgm:t>
        <a:bodyPr/>
        <a:lstStyle/>
        <a:p>
          <a:endParaRPr lang="en-US"/>
        </a:p>
      </dgm:t>
    </dgm:pt>
    <dgm:pt modelId="{367DAE5D-B994-497C-A186-CB0190D6411D}" type="sibTrans" cxnId="{4A507683-A88D-4305-85FF-A5CBD2399887}">
      <dgm:prSet/>
      <dgm:spPr/>
      <dgm:t>
        <a:bodyPr/>
        <a:lstStyle/>
        <a:p>
          <a:endParaRPr lang="en-US"/>
        </a:p>
      </dgm:t>
    </dgm:pt>
    <dgm:pt modelId="{8112DF70-3D36-48AF-98E9-B90861319EDA}">
      <dgm:prSet/>
      <dgm:spPr/>
      <dgm:t>
        <a:bodyPr/>
        <a:lstStyle/>
        <a:p>
          <a:pPr>
            <a:lnSpc>
              <a:spcPct val="100000"/>
            </a:lnSpc>
          </a:pPr>
          <a:r>
            <a:rPr lang="en-GB" dirty="0">
              <a:latin typeface="Aptos" panose="020B0004020202020204" pitchFamily="34" charset="0"/>
            </a:rPr>
            <a:t>Each term your children will have banded books linked to the outcomes of assessments</a:t>
          </a:r>
          <a:r>
            <a:rPr lang="en-GB" dirty="0"/>
            <a:t>.</a:t>
          </a:r>
          <a:endParaRPr lang="en-US" dirty="0"/>
        </a:p>
      </dgm:t>
    </dgm:pt>
    <dgm:pt modelId="{533DEDF8-DE34-442F-A10B-C0AF98FEBA16}" type="parTrans" cxnId="{6F79D018-451A-4510-8B45-91173B6C6DB0}">
      <dgm:prSet/>
      <dgm:spPr/>
      <dgm:t>
        <a:bodyPr/>
        <a:lstStyle/>
        <a:p>
          <a:endParaRPr lang="en-US"/>
        </a:p>
      </dgm:t>
    </dgm:pt>
    <dgm:pt modelId="{5C3C66C7-CD46-4502-A005-EF5B100C722C}" type="sibTrans" cxnId="{6F79D018-451A-4510-8B45-91173B6C6DB0}">
      <dgm:prSet/>
      <dgm:spPr/>
      <dgm:t>
        <a:bodyPr/>
        <a:lstStyle/>
        <a:p>
          <a:endParaRPr lang="en-US"/>
        </a:p>
      </dgm:t>
    </dgm:pt>
    <dgm:pt modelId="{77809197-ED74-40AD-8BB8-56CB5D5D36D2}">
      <dgm:prSet/>
      <dgm:spPr/>
      <dgm:t>
        <a:bodyPr/>
        <a:lstStyle/>
        <a:p>
          <a:pPr>
            <a:lnSpc>
              <a:spcPct val="100000"/>
            </a:lnSpc>
          </a:pPr>
          <a:r>
            <a:rPr lang="en-GB" dirty="0">
              <a:latin typeface="Aptos" panose="020B0004020202020204" pitchFamily="34" charset="0"/>
            </a:rPr>
            <a:t>All children will have a reading diary,  your class teacher will advise you on how to use it best.</a:t>
          </a:r>
          <a:endParaRPr lang="en-US" dirty="0">
            <a:latin typeface="Aptos" panose="020B0004020202020204" pitchFamily="34" charset="0"/>
          </a:endParaRPr>
        </a:p>
      </dgm:t>
    </dgm:pt>
    <dgm:pt modelId="{BBEB71E1-1CC1-42B5-A086-2DC12146737E}" type="parTrans" cxnId="{C92D69EF-E66A-4CEA-9D2E-D64DD57C4593}">
      <dgm:prSet/>
      <dgm:spPr/>
      <dgm:t>
        <a:bodyPr/>
        <a:lstStyle/>
        <a:p>
          <a:endParaRPr lang="en-US"/>
        </a:p>
      </dgm:t>
    </dgm:pt>
    <dgm:pt modelId="{84F249CD-EA17-4D84-8A80-D3655736CDCC}" type="sibTrans" cxnId="{C92D69EF-E66A-4CEA-9D2E-D64DD57C4593}">
      <dgm:prSet/>
      <dgm:spPr/>
      <dgm:t>
        <a:bodyPr/>
        <a:lstStyle/>
        <a:p>
          <a:endParaRPr lang="en-US"/>
        </a:p>
      </dgm:t>
    </dgm:pt>
    <dgm:pt modelId="{6015FA14-5B1E-46EC-85F2-51AD6458AD3A}" type="pres">
      <dgm:prSet presAssocID="{5227C508-5B98-4BCB-813C-8E91708B3A6A}" presName="root" presStyleCnt="0">
        <dgm:presLayoutVars>
          <dgm:dir/>
          <dgm:resizeHandles val="exact"/>
        </dgm:presLayoutVars>
      </dgm:prSet>
      <dgm:spPr/>
    </dgm:pt>
    <dgm:pt modelId="{7F3DC7BB-E12B-4E13-89A2-5C1D326D9213}" type="pres">
      <dgm:prSet presAssocID="{484A399F-83A5-41C5-90D0-13F9F1983833}" presName="compNode" presStyleCnt="0"/>
      <dgm:spPr/>
    </dgm:pt>
    <dgm:pt modelId="{E07D0F68-AFE4-42D6-9E60-F3D8F7B947A6}" type="pres">
      <dgm:prSet presAssocID="{484A399F-83A5-41C5-90D0-13F9F1983833}" presName="bgRect" presStyleLbl="bgShp" presStyleIdx="0" presStyleCnt="3"/>
      <dgm:spPr/>
    </dgm:pt>
    <dgm:pt modelId="{DF2D6E08-E372-47A4-B333-D38459943096}" type="pres">
      <dgm:prSet presAssocID="{484A399F-83A5-41C5-90D0-13F9F1983833}"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Library"/>
        </a:ext>
      </dgm:extLst>
    </dgm:pt>
    <dgm:pt modelId="{39CFE5B0-868F-4548-8F12-1B7BA16202BF}" type="pres">
      <dgm:prSet presAssocID="{484A399F-83A5-41C5-90D0-13F9F1983833}" presName="spaceRect" presStyleCnt="0"/>
      <dgm:spPr/>
    </dgm:pt>
    <dgm:pt modelId="{B023B1DF-0323-405F-B3F0-9ED82FFDD801}" type="pres">
      <dgm:prSet presAssocID="{484A399F-83A5-41C5-90D0-13F9F1983833}" presName="parTx" presStyleLbl="revTx" presStyleIdx="0" presStyleCnt="3">
        <dgm:presLayoutVars>
          <dgm:chMax val="0"/>
          <dgm:chPref val="0"/>
        </dgm:presLayoutVars>
      </dgm:prSet>
      <dgm:spPr/>
    </dgm:pt>
    <dgm:pt modelId="{02D5AF6A-69F7-4F46-BDA8-D053E50706E4}" type="pres">
      <dgm:prSet presAssocID="{367DAE5D-B994-497C-A186-CB0190D6411D}" presName="sibTrans" presStyleCnt="0"/>
      <dgm:spPr/>
    </dgm:pt>
    <dgm:pt modelId="{54474056-1BCC-4368-B1ED-902F87C7C62C}" type="pres">
      <dgm:prSet presAssocID="{8112DF70-3D36-48AF-98E9-B90861319EDA}" presName="compNode" presStyleCnt="0"/>
      <dgm:spPr/>
    </dgm:pt>
    <dgm:pt modelId="{EF2967B2-6BC2-48C7-9735-B17EB5E9EBC8}" type="pres">
      <dgm:prSet presAssocID="{8112DF70-3D36-48AF-98E9-B90861319EDA}" presName="bgRect" presStyleLbl="bgShp" presStyleIdx="1" presStyleCnt="3"/>
      <dgm:spPr/>
    </dgm:pt>
    <dgm:pt modelId="{FFA8C5F6-7116-42DC-B00D-54906A18AC15}" type="pres">
      <dgm:prSet presAssocID="{8112DF70-3D36-48AF-98E9-B90861319EDA}"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nboarding"/>
        </a:ext>
      </dgm:extLst>
    </dgm:pt>
    <dgm:pt modelId="{3FE4A014-6D65-4BEC-A903-0DD6E52A5B1F}" type="pres">
      <dgm:prSet presAssocID="{8112DF70-3D36-48AF-98E9-B90861319EDA}" presName="spaceRect" presStyleCnt="0"/>
      <dgm:spPr/>
    </dgm:pt>
    <dgm:pt modelId="{D8436F3F-ED62-46B0-9A6A-128D42642A6D}" type="pres">
      <dgm:prSet presAssocID="{8112DF70-3D36-48AF-98E9-B90861319EDA}" presName="parTx" presStyleLbl="revTx" presStyleIdx="1" presStyleCnt="3">
        <dgm:presLayoutVars>
          <dgm:chMax val="0"/>
          <dgm:chPref val="0"/>
        </dgm:presLayoutVars>
      </dgm:prSet>
      <dgm:spPr/>
    </dgm:pt>
    <dgm:pt modelId="{6759EAB2-1B8C-450E-B1E9-F2A7DA1009A3}" type="pres">
      <dgm:prSet presAssocID="{5C3C66C7-CD46-4502-A005-EF5B100C722C}" presName="sibTrans" presStyleCnt="0"/>
      <dgm:spPr/>
    </dgm:pt>
    <dgm:pt modelId="{9A593F36-A45F-4379-AB5A-6E19C3231150}" type="pres">
      <dgm:prSet presAssocID="{77809197-ED74-40AD-8BB8-56CB5D5D36D2}" presName="compNode" presStyleCnt="0"/>
      <dgm:spPr/>
    </dgm:pt>
    <dgm:pt modelId="{3BA50DBD-B698-4658-A7A4-07E7C157A54A}" type="pres">
      <dgm:prSet presAssocID="{77809197-ED74-40AD-8BB8-56CB5D5D36D2}" presName="bgRect" presStyleLbl="bgShp" presStyleIdx="2" presStyleCnt="3"/>
      <dgm:spPr/>
    </dgm:pt>
    <dgm:pt modelId="{3D3692A8-5DED-42CE-AAAB-AE41D2CE8CBB}" type="pres">
      <dgm:prSet presAssocID="{77809197-ED74-40AD-8BB8-56CB5D5D36D2}" presName="iconRect" presStyleLbl="node1" presStyleIdx="2"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hat"/>
        </a:ext>
      </dgm:extLst>
    </dgm:pt>
    <dgm:pt modelId="{AEB8253F-8347-42F6-80AC-6F3894623E24}" type="pres">
      <dgm:prSet presAssocID="{77809197-ED74-40AD-8BB8-56CB5D5D36D2}" presName="spaceRect" presStyleCnt="0"/>
      <dgm:spPr/>
    </dgm:pt>
    <dgm:pt modelId="{EBA058DB-A089-43E1-A4DA-0F7271738323}" type="pres">
      <dgm:prSet presAssocID="{77809197-ED74-40AD-8BB8-56CB5D5D36D2}" presName="parTx" presStyleLbl="revTx" presStyleIdx="2" presStyleCnt="3">
        <dgm:presLayoutVars>
          <dgm:chMax val="0"/>
          <dgm:chPref val="0"/>
        </dgm:presLayoutVars>
      </dgm:prSet>
      <dgm:spPr/>
    </dgm:pt>
  </dgm:ptLst>
  <dgm:cxnLst>
    <dgm:cxn modelId="{6F79D018-451A-4510-8B45-91173B6C6DB0}" srcId="{5227C508-5B98-4BCB-813C-8E91708B3A6A}" destId="{8112DF70-3D36-48AF-98E9-B90861319EDA}" srcOrd="1" destOrd="0" parTransId="{533DEDF8-DE34-442F-A10B-C0AF98FEBA16}" sibTransId="{5C3C66C7-CD46-4502-A005-EF5B100C722C}"/>
    <dgm:cxn modelId="{C665D23C-0888-4D1B-9566-21FA6D485440}" type="presOf" srcId="{484A399F-83A5-41C5-90D0-13F9F1983833}" destId="{B023B1DF-0323-405F-B3F0-9ED82FFDD801}" srcOrd="0" destOrd="0" presId="urn:microsoft.com/office/officeart/2018/2/layout/IconVerticalSolidList"/>
    <dgm:cxn modelId="{4A507683-A88D-4305-85FF-A5CBD2399887}" srcId="{5227C508-5B98-4BCB-813C-8E91708B3A6A}" destId="{484A399F-83A5-41C5-90D0-13F9F1983833}" srcOrd="0" destOrd="0" parTransId="{5429A52B-C363-4559-8FB0-7BF21A2D2186}" sibTransId="{367DAE5D-B994-497C-A186-CB0190D6411D}"/>
    <dgm:cxn modelId="{BB5645A9-F98E-4A5D-B348-676CAF6ECEFC}" type="presOf" srcId="{5227C508-5B98-4BCB-813C-8E91708B3A6A}" destId="{6015FA14-5B1E-46EC-85F2-51AD6458AD3A}" srcOrd="0" destOrd="0" presId="urn:microsoft.com/office/officeart/2018/2/layout/IconVerticalSolidList"/>
    <dgm:cxn modelId="{368B97B8-B2C0-470B-A84D-CA1745EAFBF0}" type="presOf" srcId="{77809197-ED74-40AD-8BB8-56CB5D5D36D2}" destId="{EBA058DB-A089-43E1-A4DA-0F7271738323}" srcOrd="0" destOrd="0" presId="urn:microsoft.com/office/officeart/2018/2/layout/IconVerticalSolidList"/>
    <dgm:cxn modelId="{4A5853BF-4650-4D2F-B3C6-85EF69840258}" type="presOf" srcId="{8112DF70-3D36-48AF-98E9-B90861319EDA}" destId="{D8436F3F-ED62-46B0-9A6A-128D42642A6D}" srcOrd="0" destOrd="0" presId="urn:microsoft.com/office/officeart/2018/2/layout/IconVerticalSolidList"/>
    <dgm:cxn modelId="{C92D69EF-E66A-4CEA-9D2E-D64DD57C4593}" srcId="{5227C508-5B98-4BCB-813C-8E91708B3A6A}" destId="{77809197-ED74-40AD-8BB8-56CB5D5D36D2}" srcOrd="2" destOrd="0" parTransId="{BBEB71E1-1CC1-42B5-A086-2DC12146737E}" sibTransId="{84F249CD-EA17-4D84-8A80-D3655736CDCC}"/>
    <dgm:cxn modelId="{73409A6F-12C1-407F-89D1-2CD75EBDAB7F}" type="presParOf" srcId="{6015FA14-5B1E-46EC-85F2-51AD6458AD3A}" destId="{7F3DC7BB-E12B-4E13-89A2-5C1D326D9213}" srcOrd="0" destOrd="0" presId="urn:microsoft.com/office/officeart/2018/2/layout/IconVerticalSolidList"/>
    <dgm:cxn modelId="{8D5A8B94-990B-4C6E-96B6-620DC6330663}" type="presParOf" srcId="{7F3DC7BB-E12B-4E13-89A2-5C1D326D9213}" destId="{E07D0F68-AFE4-42D6-9E60-F3D8F7B947A6}" srcOrd="0" destOrd="0" presId="urn:microsoft.com/office/officeart/2018/2/layout/IconVerticalSolidList"/>
    <dgm:cxn modelId="{4F32317C-427C-412E-B584-98BEFA2E9AFA}" type="presParOf" srcId="{7F3DC7BB-E12B-4E13-89A2-5C1D326D9213}" destId="{DF2D6E08-E372-47A4-B333-D38459943096}" srcOrd="1" destOrd="0" presId="urn:microsoft.com/office/officeart/2018/2/layout/IconVerticalSolidList"/>
    <dgm:cxn modelId="{3E0B0095-D828-41CE-B5C0-AAA55DB6A08E}" type="presParOf" srcId="{7F3DC7BB-E12B-4E13-89A2-5C1D326D9213}" destId="{39CFE5B0-868F-4548-8F12-1B7BA16202BF}" srcOrd="2" destOrd="0" presId="urn:microsoft.com/office/officeart/2018/2/layout/IconVerticalSolidList"/>
    <dgm:cxn modelId="{62CCE5ED-10B1-468E-AAC0-93A08BFA853D}" type="presParOf" srcId="{7F3DC7BB-E12B-4E13-89A2-5C1D326D9213}" destId="{B023B1DF-0323-405F-B3F0-9ED82FFDD801}" srcOrd="3" destOrd="0" presId="urn:microsoft.com/office/officeart/2018/2/layout/IconVerticalSolidList"/>
    <dgm:cxn modelId="{DDA9977B-BC22-47F2-BFB5-1BCC30D4FED8}" type="presParOf" srcId="{6015FA14-5B1E-46EC-85F2-51AD6458AD3A}" destId="{02D5AF6A-69F7-4F46-BDA8-D053E50706E4}" srcOrd="1" destOrd="0" presId="urn:microsoft.com/office/officeart/2018/2/layout/IconVerticalSolidList"/>
    <dgm:cxn modelId="{6CDE5343-4C1D-4970-9AAA-FEBD3632B215}" type="presParOf" srcId="{6015FA14-5B1E-46EC-85F2-51AD6458AD3A}" destId="{54474056-1BCC-4368-B1ED-902F87C7C62C}" srcOrd="2" destOrd="0" presId="urn:microsoft.com/office/officeart/2018/2/layout/IconVerticalSolidList"/>
    <dgm:cxn modelId="{0BFF8077-A7F2-4E74-A08A-7A2FDAB22B97}" type="presParOf" srcId="{54474056-1BCC-4368-B1ED-902F87C7C62C}" destId="{EF2967B2-6BC2-48C7-9735-B17EB5E9EBC8}" srcOrd="0" destOrd="0" presId="urn:microsoft.com/office/officeart/2018/2/layout/IconVerticalSolidList"/>
    <dgm:cxn modelId="{E0A47693-1C3B-4874-A185-DDEE99099980}" type="presParOf" srcId="{54474056-1BCC-4368-B1ED-902F87C7C62C}" destId="{FFA8C5F6-7116-42DC-B00D-54906A18AC15}" srcOrd="1" destOrd="0" presId="urn:microsoft.com/office/officeart/2018/2/layout/IconVerticalSolidList"/>
    <dgm:cxn modelId="{C2FBF4DD-8AB1-4FA8-8031-023252B139CD}" type="presParOf" srcId="{54474056-1BCC-4368-B1ED-902F87C7C62C}" destId="{3FE4A014-6D65-4BEC-A903-0DD6E52A5B1F}" srcOrd="2" destOrd="0" presId="urn:microsoft.com/office/officeart/2018/2/layout/IconVerticalSolidList"/>
    <dgm:cxn modelId="{0CB37F16-C2FA-467D-95EF-54AD8FD9F032}" type="presParOf" srcId="{54474056-1BCC-4368-B1ED-902F87C7C62C}" destId="{D8436F3F-ED62-46B0-9A6A-128D42642A6D}" srcOrd="3" destOrd="0" presId="urn:microsoft.com/office/officeart/2018/2/layout/IconVerticalSolidList"/>
    <dgm:cxn modelId="{B68F4545-FA0A-4AEC-B7A7-951FA5B80D78}" type="presParOf" srcId="{6015FA14-5B1E-46EC-85F2-51AD6458AD3A}" destId="{6759EAB2-1B8C-450E-B1E9-F2A7DA1009A3}" srcOrd="3" destOrd="0" presId="urn:microsoft.com/office/officeart/2018/2/layout/IconVerticalSolidList"/>
    <dgm:cxn modelId="{D24C1779-E8DE-4AA5-8664-277B9FAE7A10}" type="presParOf" srcId="{6015FA14-5B1E-46EC-85F2-51AD6458AD3A}" destId="{9A593F36-A45F-4379-AB5A-6E19C3231150}" srcOrd="4" destOrd="0" presId="urn:microsoft.com/office/officeart/2018/2/layout/IconVerticalSolidList"/>
    <dgm:cxn modelId="{60A7D3F2-1091-46A2-9BC0-4DEF6274ADEB}" type="presParOf" srcId="{9A593F36-A45F-4379-AB5A-6E19C3231150}" destId="{3BA50DBD-B698-4658-A7A4-07E7C157A54A}" srcOrd="0" destOrd="0" presId="urn:microsoft.com/office/officeart/2018/2/layout/IconVerticalSolidList"/>
    <dgm:cxn modelId="{988A9F37-4EF0-4BD0-B866-9E9FAA6DC99B}" type="presParOf" srcId="{9A593F36-A45F-4379-AB5A-6E19C3231150}" destId="{3D3692A8-5DED-42CE-AAAB-AE41D2CE8CBB}" srcOrd="1" destOrd="0" presId="urn:microsoft.com/office/officeart/2018/2/layout/IconVerticalSolidList"/>
    <dgm:cxn modelId="{1EBD3B70-582D-4136-B588-017193171862}" type="presParOf" srcId="{9A593F36-A45F-4379-AB5A-6E19C3231150}" destId="{AEB8253F-8347-42F6-80AC-6F3894623E24}" srcOrd="2" destOrd="0" presId="urn:microsoft.com/office/officeart/2018/2/layout/IconVerticalSolidList"/>
    <dgm:cxn modelId="{F31B9FE4-3712-44ED-962C-2050038C25C2}" type="presParOf" srcId="{9A593F36-A45F-4379-AB5A-6E19C3231150}" destId="{EBA058DB-A089-43E1-A4DA-0F727173832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A5F523-D23C-4B16-B582-877B3CA49569}">
      <dsp:nvSpPr>
        <dsp:cNvPr id="0" name=""/>
        <dsp:cNvSpPr/>
      </dsp:nvSpPr>
      <dsp:spPr>
        <a:xfrm>
          <a:off x="1441084" y="365958"/>
          <a:ext cx="935441" cy="93544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B64C145-1822-4859-BFFD-01DDF03D66B2}">
      <dsp:nvSpPr>
        <dsp:cNvPr id="0" name=""/>
        <dsp:cNvSpPr/>
      </dsp:nvSpPr>
      <dsp:spPr>
        <a:xfrm>
          <a:off x="869425" y="1612479"/>
          <a:ext cx="207875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latin typeface="Aptos" panose="020B0004020202020204" pitchFamily="34" charset="0"/>
            </a:rPr>
            <a:t>1:1 reading</a:t>
          </a:r>
          <a:endParaRPr lang="en-US" sz="2400" kern="1200">
            <a:latin typeface="Aptos" panose="020B0004020202020204" pitchFamily="34" charset="0"/>
          </a:endParaRPr>
        </a:p>
      </dsp:txBody>
      <dsp:txXfrm>
        <a:off x="869425" y="1612479"/>
        <a:ext cx="2078759" cy="720000"/>
      </dsp:txXfrm>
    </dsp:sp>
    <dsp:sp modelId="{0E39AF46-2A84-4696-B4EC-9A338903E4E8}">
      <dsp:nvSpPr>
        <dsp:cNvPr id="0" name=""/>
        <dsp:cNvSpPr/>
      </dsp:nvSpPr>
      <dsp:spPr>
        <a:xfrm>
          <a:off x="3883627" y="365958"/>
          <a:ext cx="935441" cy="9354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CE583EF-0D76-4885-80E6-1A380DF99556}">
      <dsp:nvSpPr>
        <dsp:cNvPr id="0" name=""/>
        <dsp:cNvSpPr/>
      </dsp:nvSpPr>
      <dsp:spPr>
        <a:xfrm>
          <a:off x="3311968" y="1612479"/>
          <a:ext cx="207875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latin typeface="Aptos" panose="020B0004020202020204" pitchFamily="34" charset="0"/>
            </a:rPr>
            <a:t>Shared reading</a:t>
          </a:r>
          <a:endParaRPr lang="en-US" sz="2400" kern="1200">
            <a:latin typeface="Aptos" panose="020B0004020202020204" pitchFamily="34" charset="0"/>
          </a:endParaRPr>
        </a:p>
      </dsp:txBody>
      <dsp:txXfrm>
        <a:off x="3311968" y="1612479"/>
        <a:ext cx="2078759" cy="720000"/>
      </dsp:txXfrm>
    </dsp:sp>
    <dsp:sp modelId="{52A9FA56-26C6-4955-A639-D5DDBE96188E}">
      <dsp:nvSpPr>
        <dsp:cNvPr id="0" name=""/>
        <dsp:cNvSpPr/>
      </dsp:nvSpPr>
      <dsp:spPr>
        <a:xfrm>
          <a:off x="1441084" y="2852168"/>
          <a:ext cx="935441" cy="9354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61D263-5DBC-4C19-9F61-DBDE8F70E95A}">
      <dsp:nvSpPr>
        <dsp:cNvPr id="0" name=""/>
        <dsp:cNvSpPr/>
      </dsp:nvSpPr>
      <dsp:spPr>
        <a:xfrm>
          <a:off x="869425" y="4098689"/>
          <a:ext cx="207875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latin typeface="Aptos" panose="020B0004020202020204" pitchFamily="34" charset="0"/>
            </a:rPr>
            <a:t>Guided reading</a:t>
          </a:r>
          <a:endParaRPr lang="en-US" sz="2400" kern="1200">
            <a:latin typeface="Aptos" panose="020B0004020202020204" pitchFamily="34" charset="0"/>
          </a:endParaRPr>
        </a:p>
      </dsp:txBody>
      <dsp:txXfrm>
        <a:off x="869425" y="4098689"/>
        <a:ext cx="2078759" cy="720000"/>
      </dsp:txXfrm>
    </dsp:sp>
    <dsp:sp modelId="{8971BE1E-1A02-40C1-B75D-CF69B6D77EEE}">
      <dsp:nvSpPr>
        <dsp:cNvPr id="0" name=""/>
        <dsp:cNvSpPr/>
      </dsp:nvSpPr>
      <dsp:spPr>
        <a:xfrm>
          <a:off x="3883627" y="2852168"/>
          <a:ext cx="935441" cy="9354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7499D1-A7F5-4481-8556-B76CDCF301ED}">
      <dsp:nvSpPr>
        <dsp:cNvPr id="0" name=""/>
        <dsp:cNvSpPr/>
      </dsp:nvSpPr>
      <dsp:spPr>
        <a:xfrm>
          <a:off x="3311968" y="4098689"/>
          <a:ext cx="207875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latin typeface="Aptos" panose="020B0004020202020204" pitchFamily="34" charset="0"/>
            </a:rPr>
            <a:t>Active reading</a:t>
          </a:r>
          <a:endParaRPr lang="en-US" sz="2400" kern="1200">
            <a:latin typeface="Aptos" panose="020B0004020202020204" pitchFamily="34" charset="0"/>
          </a:endParaRPr>
        </a:p>
      </dsp:txBody>
      <dsp:txXfrm>
        <a:off x="3311968" y="4098689"/>
        <a:ext cx="2078759"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7D0F68-AFE4-42D6-9E60-F3D8F7B947A6}">
      <dsp:nvSpPr>
        <dsp:cNvPr id="0" name=""/>
        <dsp:cNvSpPr/>
      </dsp:nvSpPr>
      <dsp:spPr>
        <a:xfrm>
          <a:off x="0" y="632"/>
          <a:ext cx="6260154" cy="14809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2D6E08-E372-47A4-B333-D38459943096}">
      <dsp:nvSpPr>
        <dsp:cNvPr id="0" name=""/>
        <dsp:cNvSpPr/>
      </dsp:nvSpPr>
      <dsp:spPr>
        <a:xfrm>
          <a:off x="447992" y="333850"/>
          <a:ext cx="814531" cy="8145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23B1DF-0323-405F-B3F0-9ED82FFDD801}">
      <dsp:nvSpPr>
        <dsp:cNvPr id="0" name=""/>
        <dsp:cNvSpPr/>
      </dsp:nvSpPr>
      <dsp:spPr>
        <a:xfrm>
          <a:off x="1710516" y="632"/>
          <a:ext cx="4549637" cy="1480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736" tIns="156736" rIns="156736" bIns="156736" numCol="1" spcCol="1270" anchor="ctr" anchorCtr="0">
          <a:noAutofit/>
        </a:bodyPr>
        <a:lstStyle/>
        <a:p>
          <a:pPr marL="0" lvl="0" indent="0" algn="l" defTabSz="933450">
            <a:lnSpc>
              <a:spcPct val="100000"/>
            </a:lnSpc>
            <a:spcBef>
              <a:spcPct val="0"/>
            </a:spcBef>
            <a:spcAft>
              <a:spcPct val="35000"/>
            </a:spcAft>
            <a:buNone/>
          </a:pPr>
          <a:r>
            <a:rPr lang="en-GB" sz="2100" kern="1200" dirty="0">
              <a:latin typeface="Aptos" panose="020B0004020202020204" pitchFamily="34" charset="0"/>
            </a:rPr>
            <a:t>Thanks to fundraising, we now have lots of new banded and free reading  books for children to choose.</a:t>
          </a:r>
          <a:endParaRPr lang="en-US" sz="2100" kern="1200" dirty="0">
            <a:latin typeface="Aptos" panose="020B0004020202020204" pitchFamily="34" charset="0"/>
          </a:endParaRPr>
        </a:p>
      </dsp:txBody>
      <dsp:txXfrm>
        <a:off x="1710516" y="632"/>
        <a:ext cx="4549637" cy="1480966"/>
      </dsp:txXfrm>
    </dsp:sp>
    <dsp:sp modelId="{EF2967B2-6BC2-48C7-9735-B17EB5E9EBC8}">
      <dsp:nvSpPr>
        <dsp:cNvPr id="0" name=""/>
        <dsp:cNvSpPr/>
      </dsp:nvSpPr>
      <dsp:spPr>
        <a:xfrm>
          <a:off x="0" y="1851840"/>
          <a:ext cx="6260154" cy="14809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A8C5F6-7116-42DC-B00D-54906A18AC15}">
      <dsp:nvSpPr>
        <dsp:cNvPr id="0" name=""/>
        <dsp:cNvSpPr/>
      </dsp:nvSpPr>
      <dsp:spPr>
        <a:xfrm>
          <a:off x="447992" y="2185058"/>
          <a:ext cx="814531" cy="8145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8436F3F-ED62-46B0-9A6A-128D42642A6D}">
      <dsp:nvSpPr>
        <dsp:cNvPr id="0" name=""/>
        <dsp:cNvSpPr/>
      </dsp:nvSpPr>
      <dsp:spPr>
        <a:xfrm>
          <a:off x="1710516" y="1851840"/>
          <a:ext cx="4549637" cy="1480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736" tIns="156736" rIns="156736" bIns="156736" numCol="1" spcCol="1270" anchor="ctr" anchorCtr="0">
          <a:noAutofit/>
        </a:bodyPr>
        <a:lstStyle/>
        <a:p>
          <a:pPr marL="0" lvl="0" indent="0" algn="l" defTabSz="933450">
            <a:lnSpc>
              <a:spcPct val="100000"/>
            </a:lnSpc>
            <a:spcBef>
              <a:spcPct val="0"/>
            </a:spcBef>
            <a:spcAft>
              <a:spcPct val="35000"/>
            </a:spcAft>
            <a:buNone/>
          </a:pPr>
          <a:r>
            <a:rPr lang="en-GB" sz="2100" kern="1200" dirty="0">
              <a:latin typeface="Aptos" panose="020B0004020202020204" pitchFamily="34" charset="0"/>
            </a:rPr>
            <a:t>Each term your children will have banded books linked to the outcomes of assessments</a:t>
          </a:r>
          <a:r>
            <a:rPr lang="en-GB" sz="2100" kern="1200" dirty="0"/>
            <a:t>.</a:t>
          </a:r>
          <a:endParaRPr lang="en-US" sz="2100" kern="1200" dirty="0"/>
        </a:p>
      </dsp:txBody>
      <dsp:txXfrm>
        <a:off x="1710516" y="1851840"/>
        <a:ext cx="4549637" cy="1480966"/>
      </dsp:txXfrm>
    </dsp:sp>
    <dsp:sp modelId="{3BA50DBD-B698-4658-A7A4-07E7C157A54A}">
      <dsp:nvSpPr>
        <dsp:cNvPr id="0" name=""/>
        <dsp:cNvSpPr/>
      </dsp:nvSpPr>
      <dsp:spPr>
        <a:xfrm>
          <a:off x="0" y="3703048"/>
          <a:ext cx="6260154" cy="14809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3692A8-5DED-42CE-AAAB-AE41D2CE8CBB}">
      <dsp:nvSpPr>
        <dsp:cNvPr id="0" name=""/>
        <dsp:cNvSpPr/>
      </dsp:nvSpPr>
      <dsp:spPr>
        <a:xfrm>
          <a:off x="447992" y="4036266"/>
          <a:ext cx="814531" cy="81453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BA058DB-A089-43E1-A4DA-0F7271738323}">
      <dsp:nvSpPr>
        <dsp:cNvPr id="0" name=""/>
        <dsp:cNvSpPr/>
      </dsp:nvSpPr>
      <dsp:spPr>
        <a:xfrm>
          <a:off x="1710516" y="3703048"/>
          <a:ext cx="4549637" cy="1480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736" tIns="156736" rIns="156736" bIns="156736" numCol="1" spcCol="1270" anchor="ctr" anchorCtr="0">
          <a:noAutofit/>
        </a:bodyPr>
        <a:lstStyle/>
        <a:p>
          <a:pPr marL="0" lvl="0" indent="0" algn="l" defTabSz="933450">
            <a:lnSpc>
              <a:spcPct val="100000"/>
            </a:lnSpc>
            <a:spcBef>
              <a:spcPct val="0"/>
            </a:spcBef>
            <a:spcAft>
              <a:spcPct val="35000"/>
            </a:spcAft>
            <a:buNone/>
          </a:pPr>
          <a:r>
            <a:rPr lang="en-GB" sz="2100" kern="1200" dirty="0">
              <a:latin typeface="Aptos" panose="020B0004020202020204" pitchFamily="34" charset="0"/>
            </a:rPr>
            <a:t>All children will have a reading diary,  your class teacher will advise you on how to use it best.</a:t>
          </a:r>
          <a:endParaRPr lang="en-US" sz="2100" kern="1200" dirty="0">
            <a:latin typeface="Aptos" panose="020B0004020202020204" pitchFamily="34" charset="0"/>
          </a:endParaRPr>
        </a:p>
      </dsp:txBody>
      <dsp:txXfrm>
        <a:off x="1710516" y="3703048"/>
        <a:ext cx="4549637" cy="1480966"/>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EC014E-32E8-BC91-190E-85B3C74C9203}"/>
              </a:ext>
            </a:extLst>
          </p:cNvPr>
          <p:cNvSpPr>
            <a:spLocks noGrp="1"/>
          </p:cNvSpPr>
          <p:nvPr>
            <p:ph type="title"/>
          </p:nvPr>
        </p:nvSpPr>
        <p:spPr>
          <a:xfrm>
            <a:off x="6857998" y="964075"/>
            <a:ext cx="4654297" cy="3739896"/>
          </a:xfrm>
        </p:spPr>
        <p:txBody>
          <a:body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58000" y="4822842"/>
            <a:ext cx="4206240" cy="1380744"/>
          </a:xfrm>
        </p:spPr>
        <p:txBody>
          <a:bodyPr anchor="t" anchorCtr="0">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Footer Placeholder 12">
            <a:extLst>
              <a:ext uri="{FF2B5EF4-FFF2-40B4-BE49-F238E27FC236}">
                <a16:creationId xmlns:a16="http://schemas.microsoft.com/office/drawing/2014/main" id="{B2603722-CE80-C718-39E9-BB79F1F68C31}"/>
              </a:ext>
            </a:extLst>
          </p:cNvPr>
          <p:cNvSpPr>
            <a:spLocks noGrp="1"/>
          </p:cNvSpPr>
          <p:nvPr>
            <p:ph type="ftr" sz="quarter" idx="15"/>
          </p:nvPr>
        </p:nvSpPr>
        <p:spPr/>
        <p:txBody>
          <a:bodyPr/>
          <a:lstStyle>
            <a:lvl1pPr>
              <a:defRPr>
                <a:solidFill>
                  <a:schemeClr val="tx1"/>
                </a:solidFill>
              </a:defRPr>
            </a:lvl1pPr>
          </a:lstStyle>
          <a:p>
            <a:r>
              <a:rPr lang="en-US"/>
              <a:t>
              </a:t>
            </a:r>
            <a:endParaRPr lang="en-US" dirty="0"/>
          </a:p>
        </p:txBody>
      </p:sp>
      <p:sp>
        <p:nvSpPr>
          <p:cNvPr id="10" name="Picture Placeholder 9">
            <a:extLst>
              <a:ext uri="{FF2B5EF4-FFF2-40B4-BE49-F238E27FC236}">
                <a16:creationId xmlns:a16="http://schemas.microsoft.com/office/drawing/2014/main" id="{884C280F-E753-FE97-A722-F86168AC97B1}"/>
              </a:ext>
            </a:extLst>
          </p:cNvPr>
          <p:cNvSpPr>
            <a:spLocks noGrp="1"/>
          </p:cNvSpPr>
          <p:nvPr>
            <p:ph type="pic" sz="quarter" idx="13" hasCustomPrompt="1"/>
          </p:nvPr>
        </p:nvSpPr>
        <p:spPr>
          <a:xfrm>
            <a:off x="841248" y="964074"/>
            <a:ext cx="540328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noFill/>
          </a:ln>
        </p:spPr>
        <p:txBody>
          <a:bodyPr wrap="square">
            <a:noAutofit/>
          </a:bodyPr>
          <a:lstStyle>
            <a:lvl1pPr>
              <a:defRPr>
                <a:solidFill>
                  <a:schemeClr val="tx1"/>
                </a:solidFill>
              </a:defRPr>
            </a:lvl1pPr>
          </a:lstStyle>
          <a:p>
            <a:r>
              <a:rPr lang="en-US"/>
              <a:t> </a:t>
            </a:r>
          </a:p>
        </p:txBody>
      </p:sp>
      <p:sp>
        <p:nvSpPr>
          <p:cNvPr id="4" name="Date Placeholder 3">
            <a:extLst>
              <a:ext uri="{FF2B5EF4-FFF2-40B4-BE49-F238E27FC236}">
                <a16:creationId xmlns:a16="http://schemas.microsoft.com/office/drawing/2014/main" id="{EE117A08-C834-F239-A3DF-2D1295F0AE4C}"/>
              </a:ext>
            </a:extLst>
          </p:cNvPr>
          <p:cNvSpPr>
            <a:spLocks noGrp="1"/>
          </p:cNvSpPr>
          <p:nvPr>
            <p:ph type="dt" sz="half" idx="10"/>
          </p:nvPr>
        </p:nvSpPr>
        <p:spPr>
          <a:xfrm rot="5400000">
            <a:off x="10425981" y="4687095"/>
            <a:ext cx="2706690" cy="365125"/>
          </a:xfrm>
        </p:spPr>
        <p:txBody>
          <a:bodyPr/>
          <a:lstStyle/>
          <a:p>
            <a:fld id="{7FA43F5B-065E-43CE-B3FD-98C48A6F94D7}" type="datetime1">
              <a:rPr lang="en-US" smtClean="0"/>
              <a:t>9/16/2026</a:t>
            </a:fld>
            <a:endParaRPr lang="en-US"/>
          </a:p>
        </p:txBody>
      </p:sp>
      <p:sp>
        <p:nvSpPr>
          <p:cNvPr id="14" name="Slide Number Placeholder 13">
            <a:extLst>
              <a:ext uri="{FF2B5EF4-FFF2-40B4-BE49-F238E27FC236}">
                <a16:creationId xmlns:a16="http://schemas.microsoft.com/office/drawing/2014/main" id="{7E80C6A5-61FE-078D-49D9-31BD1294014C}"/>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214506864"/>
      </p:ext>
    </p:extLst>
  </p:cSld>
  <p:clrMapOvr>
    <a:masterClrMapping/>
  </p:clrMapOvr>
  <p:extLst>
    <p:ext uri="{DCECCB84-F9BA-43D5-87BE-67443E8EF086}">
      <p15:sldGuideLst xmlns:p15="http://schemas.microsoft.com/office/powerpoint/2012/main">
        <p15:guide id="7" orient="horz" pos="2160">
          <p15:clr>
            <a:srgbClr val="FBAE40"/>
          </p15:clr>
        </p15:guide>
        <p15:guide id="8"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6C4595-90D4-94E6-CEBA-82807457D2BE}"/>
              </a:ext>
            </a:extLst>
          </p:cNvPr>
          <p:cNvSpPr>
            <a:spLocks noGrp="1"/>
          </p:cNvSpPr>
          <p:nvPr>
            <p:ph type="title"/>
          </p:nvPr>
        </p:nvSpPr>
        <p:spPr>
          <a:xfrm>
            <a:off x="731520" y="365760"/>
            <a:ext cx="10741152" cy="1132258"/>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
              </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731520" y="1658679"/>
            <a:ext cx="10780776" cy="4925000"/>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719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5218032"/>
            <a:ext cx="10972800" cy="786384"/>
          </a:xfrm>
        </p:spPr>
        <p:txBody>
          <a:bodyPr anchor="b">
            <a:normAutofit/>
          </a:bodyPr>
          <a:lstStyle>
            <a:lvl1pPr algn="ctr">
              <a:defRPr sz="44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972629"/>
            <a:ext cx="10972800" cy="480373"/>
          </a:xfrm>
        </p:spPr>
        <p:txBody>
          <a:bodyPr anchor="t">
            <a:normAutofit/>
          </a:bodyPr>
          <a:lstStyle>
            <a:lvl1pPr marL="0" indent="0" algn="ctr">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sp>
        <p:nvSpPr>
          <p:cNvPr id="6" name="Footer Placeholder 5">
            <a:extLst>
              <a:ext uri="{FF2B5EF4-FFF2-40B4-BE49-F238E27FC236}">
                <a16:creationId xmlns:a16="http://schemas.microsoft.com/office/drawing/2014/main" id="{8C88BD73-E6AB-68A9-F41B-313E0C44777C}"/>
              </a:ext>
            </a:extLst>
          </p:cNvPr>
          <p:cNvSpPr>
            <a:spLocks noGrp="1"/>
          </p:cNvSpPr>
          <p:nvPr>
            <p:ph type="ftr" sz="quarter" idx="15"/>
          </p:nvPr>
        </p:nvSpPr>
        <p:spPr>
          <a:xfrm rot="16200000">
            <a:off x="-396119" y="5787191"/>
            <a:ext cx="1503444" cy="365125"/>
          </a:xfrm>
        </p:spPr>
        <p:txBody>
          <a:bodyPr/>
          <a:lstStyle/>
          <a:p>
            <a:r>
              <a:rPr lang="en-US" dirty="0"/>
              <a:t>Sample Footer Text</a:t>
            </a:r>
          </a:p>
        </p:txBody>
      </p:sp>
      <p:sp>
        <p:nvSpPr>
          <p:cNvPr id="5" name="Date Placeholder 4">
            <a:extLst>
              <a:ext uri="{FF2B5EF4-FFF2-40B4-BE49-F238E27FC236}">
                <a16:creationId xmlns:a16="http://schemas.microsoft.com/office/drawing/2014/main" id="{BEAA6162-61A3-2C41-311C-F407FC4B4DA9}"/>
              </a:ext>
            </a:extLst>
          </p:cNvPr>
          <p:cNvSpPr>
            <a:spLocks noGrp="1"/>
          </p:cNvSpPr>
          <p:nvPr>
            <p:ph type="dt" sz="half" idx="14"/>
          </p:nvPr>
        </p:nvSpPr>
        <p:spPr/>
        <p:txBody>
          <a:bodyPr/>
          <a:lstStyle/>
          <a:p>
            <a:fld id="{7FA43F5B-065E-43CE-B3FD-98C48A6F94D7}" type="datetime1">
              <a:rPr lang="en-US" smtClean="0"/>
              <a:t>9/16/2026</a:t>
            </a:fld>
            <a:endParaRPr lang="en-US" dirty="0"/>
          </a:p>
        </p:txBody>
      </p:sp>
      <p:cxnSp>
        <p:nvCxnSpPr>
          <p:cNvPr id="4" name="Straight Connector 3">
            <a:extLst>
              <a:ext uri="{FF2B5EF4-FFF2-40B4-BE49-F238E27FC236}">
                <a16:creationId xmlns:a16="http://schemas.microsoft.com/office/drawing/2014/main" id="{1DABF624-39B6-C7A2-98E7-26593626B429}"/>
              </a:ext>
              <a:ext uri="{C183D7F6-B498-43B3-948B-1728B52AA6E4}">
                <adec:decorative xmlns:adec="http://schemas.microsoft.com/office/drawing/2017/decorative" val="1"/>
              </a:ext>
            </a:extLst>
          </p:cNvPr>
          <p:cNvCxnSpPr>
            <a:cxnSpLocks/>
          </p:cNvCxnSpPr>
          <p:nvPr/>
        </p:nvCxnSpPr>
        <p:spPr>
          <a:xfrm flipH="1">
            <a:off x="4" y="498994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E6B102F-64E7-9387-1F8F-DB4AC825773A}"/>
              </a:ext>
            </a:extLst>
          </p:cNvPr>
          <p:cNvSpPr>
            <a:spLocks noGrp="1"/>
          </p:cNvSpPr>
          <p:nvPr>
            <p:ph type="sldNum" sz="quarter" idx="16"/>
          </p:nvPr>
        </p:nvSpPr>
        <p:spPr/>
        <p:txBody>
          <a:bodyPr/>
          <a:lstStyle/>
          <a:p>
            <a:fld id="{2DE90F28-AFBB-4AB2-AA79-6D3F72ED131B}" type="slidenum">
              <a:rPr lang="en-US" smtClean="0"/>
              <a:t>‹#›</a:t>
            </a:fld>
            <a:endParaRPr lang="en-US" dirty="0"/>
          </a:p>
        </p:txBody>
      </p:sp>
    </p:spTree>
    <p:extLst>
      <p:ext uri="{BB962C8B-B14F-4D97-AF65-F5344CB8AC3E}">
        <p14:creationId xmlns:p14="http://schemas.microsoft.com/office/powerpoint/2010/main" val="336953761"/>
      </p:ext>
    </p:extLst>
  </p:cSld>
  <p:clrMapOvr>
    <a:masterClrMapping/>
  </p:clrMapOvr>
  <p:extLst>
    <p:ext uri="{DCECCB84-F9BA-43D5-87BE-67443E8EF086}">
      <p15:sldGuideLst xmlns:p15="http://schemas.microsoft.com/office/powerpoint/2012/main">
        <p15:guide id="7" orient="horz" pos="2160">
          <p15:clr>
            <a:srgbClr val="FBAE40"/>
          </p15:clr>
        </p15:guide>
        <p15:guide id="8"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E84C31D-CC85-27E5-FD9F-627C926D5A22}"/>
              </a:ext>
            </a:extLst>
          </p:cNvPr>
          <p:cNvSpPr>
            <a:spLocks noGrp="1"/>
          </p:cNvSpPr>
          <p:nvPr>
            <p:ph type="title"/>
          </p:nvPr>
        </p:nvSpPr>
        <p:spPr>
          <a:xfrm>
            <a:off x="838200" y="2578608"/>
            <a:ext cx="7879335" cy="3592629"/>
          </a:xfrm>
        </p:spPr>
        <p:txBody>
          <a:bodyPr>
            <a:normAutofit/>
          </a:bodyPr>
          <a:lstStyle>
            <a:lvl1pPr>
              <a:defRPr sz="6000"/>
            </a:lvl1pPr>
          </a:lstStyle>
          <a:p>
            <a:r>
              <a:rPr lang="en-US"/>
              <a:t>Click to edit Master title style</a:t>
            </a:r>
          </a:p>
        </p:txBody>
      </p:sp>
      <p:cxnSp>
        <p:nvCxnSpPr>
          <p:cNvPr id="7" name="Straight Connector 6">
            <a:extLst>
              <a:ext uri="{FF2B5EF4-FFF2-40B4-BE49-F238E27FC236}">
                <a16:creationId xmlns:a16="http://schemas.microsoft.com/office/drawing/2014/main" id="{A10B934F-7AD0-6CA4-BC4D-9CC30854BF9C}"/>
              </a:ext>
              <a:ext uri="{C183D7F6-B498-43B3-948B-1728B52AA6E4}">
                <adec:decorative xmlns:adec="http://schemas.microsoft.com/office/drawing/2017/decorative" val="1"/>
              </a:ext>
            </a:extLst>
          </p:cNvPr>
          <p:cNvCxnSpPr>
            <a:cxnSpLocks/>
          </p:cNvCxnSpPr>
          <p:nvPr/>
        </p:nvCxnSpPr>
        <p:spPr>
          <a:xfrm flipH="1">
            <a:off x="4" y="1714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17FF6486-38AE-54F6-E2F3-8B944C3F1B94}"/>
              </a:ext>
            </a:extLst>
          </p:cNvPr>
          <p:cNvSpPr>
            <a:spLocks noGrp="1"/>
          </p:cNvSpPr>
          <p:nvPr>
            <p:ph type="ftr" sz="quarter" idx="11"/>
          </p:nvPr>
        </p:nvSpPr>
        <p:spPr/>
        <p:txBody>
          <a:bodyPr/>
          <a:lstStyle/>
          <a:p>
            <a:r>
              <a:rPr lang="en-US"/>
              <a:t>
              </a:t>
            </a:r>
            <a:endParaRPr lang="en-US" dirty="0"/>
          </a:p>
        </p:txBody>
      </p:sp>
      <p:sp>
        <p:nvSpPr>
          <p:cNvPr id="16" name="Text Placeholder 15">
            <a:extLst>
              <a:ext uri="{FF2B5EF4-FFF2-40B4-BE49-F238E27FC236}">
                <a16:creationId xmlns:a16="http://schemas.microsoft.com/office/drawing/2014/main" id="{341BD916-71AE-106E-105D-01655950FC48}"/>
              </a:ext>
            </a:extLst>
          </p:cNvPr>
          <p:cNvSpPr>
            <a:spLocks noGrp="1"/>
          </p:cNvSpPr>
          <p:nvPr>
            <p:ph type="body" sz="quarter" idx="15"/>
          </p:nvPr>
        </p:nvSpPr>
        <p:spPr>
          <a:xfrm>
            <a:off x="3987800" y="368300"/>
            <a:ext cx="7375525" cy="1014413"/>
          </a:xfrm>
        </p:spPr>
        <p:txBody>
          <a:bodyPr anchor="ctr">
            <a:normAutofit/>
          </a:bodyPr>
          <a:lstStyle>
            <a:lvl1pPr algn="r">
              <a:defRPr sz="2000"/>
            </a:lvl1pPr>
          </a:lstStyle>
          <a:p>
            <a:pPr lvl="0"/>
            <a:r>
              <a:rPr lang="en-US"/>
              <a:t>Click to edit Master text styles</a:t>
            </a:r>
          </a:p>
        </p:txBody>
      </p:sp>
      <p:sp>
        <p:nvSpPr>
          <p:cNvPr id="4" name="Date Placeholder 3">
            <a:extLst>
              <a:ext uri="{FF2B5EF4-FFF2-40B4-BE49-F238E27FC236}">
                <a16:creationId xmlns:a16="http://schemas.microsoft.com/office/drawing/2014/main" id="{68FD0054-227E-4953-9BB1-7141F90243F6}"/>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8542E0F1-15E9-E241-9959-A6D46B69EE9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43280018"/>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42852-3CDE-22AD-D5F0-AAF8279A0910}"/>
              </a:ext>
            </a:extLst>
          </p:cNvPr>
          <p:cNvSpPr>
            <a:spLocks noGrp="1"/>
          </p:cNvSpPr>
          <p:nvPr>
            <p:ph type="title"/>
          </p:nvPr>
        </p:nvSpPr>
        <p:spPr>
          <a:xfrm>
            <a:off x="838200" y="859536"/>
            <a:ext cx="9546336" cy="3675885"/>
          </a:xfrm>
        </p:spPr>
        <p:txBody>
          <a:bodyPr anchor="t">
            <a:normAutofit/>
          </a:bodyPr>
          <a:lstStyle>
            <a:lvl1pPr>
              <a:defRPr sz="600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EEE2A7A0-B9EE-41A8-8016-28E5803F20B2}" type="datetime1">
              <a:rPr lang="en-US" smtClean="0"/>
              <a:pPr/>
              <a:t>9/16/2026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7" name="Straight Connector 6">
            <a:extLst>
              <a:ext uri="{FF2B5EF4-FFF2-40B4-BE49-F238E27FC236}">
                <a16:creationId xmlns:a16="http://schemas.microsoft.com/office/drawing/2014/main" id="{C4D523C5-E38D-F0DE-48C0-B6B8404B63BF}"/>
              </a:ext>
              <a:ext uri="{C183D7F6-B498-43B3-948B-1728B52AA6E4}">
                <adec:decorative xmlns:adec="http://schemas.microsoft.com/office/drawing/2017/decorative" val="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0618486"/>
      </p:ext>
    </p:extLst>
  </p:cSld>
  <p:clrMapOvr>
    <a:masterClrMapping/>
  </p:clrMapOvr>
  <p:extLst>
    <p:ext uri="{DCECCB84-F9BA-43D5-87BE-67443E8EF086}">
      <p15:sldGuideLst xmlns:p15="http://schemas.microsoft.com/office/powerpoint/2012/main">
        <p15:guide id="7" orient="horz" pos="2160">
          <p15:clr>
            <a:srgbClr val="FBAE40"/>
          </p15:clr>
        </p15:guide>
        <p15:guide id="8"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4EF7E11-76D4-64FA-465B-165405450121}"/>
              </a:ext>
            </a:extLst>
          </p:cNvPr>
          <p:cNvSpPr>
            <a:spLocks noGrp="1"/>
          </p:cNvSpPr>
          <p:nvPr>
            <p:ph type="title"/>
          </p:nvPr>
        </p:nvSpPr>
        <p:spPr>
          <a:xfrm>
            <a:off x="1285947" y="1296083"/>
            <a:ext cx="4353325" cy="4265835"/>
          </a:xfrm>
          <a:custGeom>
            <a:avLst/>
            <a:gdLst>
              <a:gd name="connsiteX0" fmla="*/ 2176663 w 4353325"/>
              <a:gd name="connsiteY0" fmla="*/ 0 h 4265835"/>
              <a:gd name="connsiteX1" fmla="*/ 4353325 w 4353325"/>
              <a:gd name="connsiteY1" fmla="*/ 2176662 h 4265835"/>
              <a:gd name="connsiteX2" fmla="*/ 4353325 w 4353325"/>
              <a:gd name="connsiteY2" fmla="*/ 2712923 h 4265835"/>
              <a:gd name="connsiteX3" fmla="*/ 4353325 w 4353325"/>
              <a:gd name="connsiteY3" fmla="*/ 3733873 h 4265835"/>
              <a:gd name="connsiteX4" fmla="*/ 4353325 w 4353325"/>
              <a:gd name="connsiteY4" fmla="*/ 4265835 h 4265835"/>
              <a:gd name="connsiteX5" fmla="*/ 0 w 4353325"/>
              <a:gd name="connsiteY5" fmla="*/ 4265835 h 4265835"/>
              <a:gd name="connsiteX6" fmla="*/ 0 w 4353325"/>
              <a:gd name="connsiteY6" fmla="*/ 3733873 h 4265835"/>
              <a:gd name="connsiteX7" fmla="*/ 0 w 4353325"/>
              <a:gd name="connsiteY7" fmla="*/ 2712923 h 4265835"/>
              <a:gd name="connsiteX8" fmla="*/ 0 w 4353325"/>
              <a:gd name="connsiteY8" fmla="*/ 2176662 h 4265835"/>
              <a:gd name="connsiteX9" fmla="*/ 2176663 w 4353325"/>
              <a:gd name="connsiteY9" fmla="*/ 0 h 426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53325" h="4265835">
                <a:moveTo>
                  <a:pt x="2176663" y="0"/>
                </a:moveTo>
                <a:cubicBezTo>
                  <a:pt x="3378800" y="0"/>
                  <a:pt x="4353325" y="974525"/>
                  <a:pt x="4353325" y="2176662"/>
                </a:cubicBezTo>
                <a:lnTo>
                  <a:pt x="4353325" y="2712923"/>
                </a:lnTo>
                <a:lnTo>
                  <a:pt x="4353325" y="3733873"/>
                </a:lnTo>
                <a:lnTo>
                  <a:pt x="4353325" y="4265835"/>
                </a:lnTo>
                <a:lnTo>
                  <a:pt x="0" y="4265835"/>
                </a:lnTo>
                <a:lnTo>
                  <a:pt x="0" y="3733873"/>
                </a:lnTo>
                <a:lnTo>
                  <a:pt x="0" y="2712923"/>
                </a:lnTo>
                <a:lnTo>
                  <a:pt x="0" y="2176662"/>
                </a:lnTo>
                <a:cubicBezTo>
                  <a:pt x="0" y="974525"/>
                  <a:pt x="974525" y="0"/>
                  <a:pt x="2176663" y="0"/>
                </a:cubicBezTo>
                <a:close/>
              </a:path>
            </a:pathLst>
          </a:custGeom>
          <a:ln w="6350">
            <a:solidFill>
              <a:schemeClr val="tx1"/>
            </a:solidFill>
          </a:ln>
        </p:spPr>
        <p:txBody>
          <a:bodyPr wrap="square" lIns="182880" tIns="914400" rIns="182880" anchor="ctr" anchorCtr="0">
            <a:noAutofit/>
          </a:bodyPr>
          <a:lstStyle>
            <a:lvl1pPr algn="ct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535056" y="1296083"/>
            <a:ext cx="4325112" cy="4265835"/>
          </a:xfrm>
        </p:spPr>
        <p:txBody>
          <a:bodyPr anchor="b" anchorCtr="0"/>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F53D6F41-6645-4089-A6BB-7B692A44A4CC}" type="datetime1">
              <a:rPr lang="en-US" smtClean="0"/>
              <a:pPr/>
              <a:t>9/16/2026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1170051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a:xfrm>
            <a:off x="1060704" y="4608576"/>
            <a:ext cx="4169664" cy="1609344"/>
          </a:xfrm>
        </p:spPr>
        <p:txBody>
          <a:bodyPr anchor="t" anchorCtr="0">
            <a:noAutofit/>
          </a:bodyPr>
          <a:lstStyle>
            <a:lvl1pPr algn="ctr">
              <a:defRPr sz="44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lvl1pPr>
              <a:defRPr>
                <a:solidFill>
                  <a:schemeClr val="tx1"/>
                </a:solidFill>
              </a:defRPr>
            </a:lvl1pPr>
          </a:lstStyle>
          <a:p>
            <a:r>
              <a:rPr lang="en-US"/>
              <a:t>
              </a:t>
            </a:r>
            <a:endParaRPr lang="en-US" dirty="0"/>
          </a:p>
        </p:txBody>
      </p:sp>
      <p:sp>
        <p:nvSpPr>
          <p:cNvPr id="8" name="Picture Placeholder 7">
            <a:extLst>
              <a:ext uri="{FF2B5EF4-FFF2-40B4-BE49-F238E27FC236}">
                <a16:creationId xmlns:a16="http://schemas.microsoft.com/office/drawing/2014/main" id="{4E5AAB3D-814D-597A-6ADE-F522A8116DCD}"/>
              </a:ext>
            </a:extLst>
          </p:cNvPr>
          <p:cNvSpPr>
            <a:spLocks noGrp="1"/>
          </p:cNvSpPr>
          <p:nvPr>
            <p:ph type="pic" idx="13" hasCustomPrompt="1"/>
          </p:nvPr>
        </p:nvSpPr>
        <p:spPr>
          <a:xfrm>
            <a:off x="1257301" y="1097280"/>
            <a:ext cx="3776470" cy="3168100"/>
          </a:xfrm>
          <a:custGeom>
            <a:avLst/>
            <a:gdLst>
              <a:gd name="connsiteX0" fmla="*/ 1888235 w 3776470"/>
              <a:gd name="connsiteY0" fmla="*/ 0 h 3168100"/>
              <a:gd name="connsiteX1" fmla="*/ 3776470 w 3776470"/>
              <a:gd name="connsiteY1" fmla="*/ 1888235 h 3168100"/>
              <a:gd name="connsiteX2" fmla="*/ 3776470 w 3776470"/>
              <a:gd name="connsiteY2" fmla="*/ 3168100 h 3168100"/>
              <a:gd name="connsiteX3" fmla="*/ 0 w 3776470"/>
              <a:gd name="connsiteY3" fmla="*/ 3168100 h 3168100"/>
              <a:gd name="connsiteX4" fmla="*/ 0 w 3776470"/>
              <a:gd name="connsiteY4" fmla="*/ 1888235 h 3168100"/>
              <a:gd name="connsiteX5" fmla="*/ 1888235 w 3776470"/>
              <a:gd name="connsiteY5" fmla="*/ 0 h 316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6470" h="3168100">
                <a:moveTo>
                  <a:pt x="1888235" y="0"/>
                </a:moveTo>
                <a:cubicBezTo>
                  <a:pt x="2931078" y="0"/>
                  <a:pt x="3776470" y="845392"/>
                  <a:pt x="3776470" y="1888235"/>
                </a:cubicBezTo>
                <a:lnTo>
                  <a:pt x="3776470" y="3168100"/>
                </a:lnTo>
                <a:lnTo>
                  <a:pt x="0" y="3168100"/>
                </a:lnTo>
                <a:lnTo>
                  <a:pt x="0" y="1888235"/>
                </a:lnTo>
                <a:cubicBezTo>
                  <a:pt x="0" y="845392"/>
                  <a:pt x="845392" y="0"/>
                  <a:pt x="1888235"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solidFill>
              <a:schemeClr val="tx1"/>
            </a:solidFill>
          </a:ln>
        </p:spPr>
        <p:txBody>
          <a:bodyPr wrap="square">
            <a:noAutofit/>
          </a:bodyPr>
          <a:lstStyle>
            <a:lvl1pPr marL="0" indent="0">
              <a:buFont typeface="Arial" panose="020B0604020202020204" pitchFamily="34" charse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a:xfrm>
            <a:off x="7141464" y="841248"/>
            <a:ext cx="4215384" cy="5330952"/>
          </a:xfrm>
        </p:spPr>
        <p:txBody>
          <a:bodyPr anchor="ctr"/>
          <a:lstStyle>
            <a:lvl1pPr algn="ctr">
              <a:defRPr>
                <a:solidFill>
                  <a:schemeClr val="tx1"/>
                </a:solidFill>
              </a:defRPr>
            </a:lvl1pPr>
            <a:lvl2pPr algn="ctr">
              <a:defRPr>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7" name="Straight Connector 6">
            <a:extLst>
              <a:ext uri="{FF2B5EF4-FFF2-40B4-BE49-F238E27FC236}">
                <a16:creationId xmlns:a16="http://schemas.microsoft.com/office/drawing/2014/main" id="{ECD2C868-CE73-A5B1-1389-62A23B14E008}"/>
              </a:ext>
              <a:ext uri="{C183D7F6-B498-43B3-948B-1728B52AA6E4}">
                <adec:decorative xmlns:adec="http://schemas.microsoft.com/office/drawing/2017/decorative" val="1"/>
              </a:ext>
            </a:extLst>
          </p:cNvPr>
          <p:cNvCxnSpPr>
            <a:cxnSpLocks/>
          </p:cNvCxnSpPr>
          <p:nvPr/>
        </p:nvCxnSpPr>
        <p:spPr>
          <a:xfrm>
            <a:off x="629708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098555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86384" y="2615184"/>
            <a:ext cx="3813048" cy="3557016"/>
          </a:xfrm>
        </p:spPr>
        <p:txBody>
          <a:bodyPr>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
              </a:t>
            </a:r>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841248"/>
            <a:ext cx="4956175" cy="3556000"/>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cxnSp>
        <p:nvCxnSpPr>
          <p:cNvPr id="3" name="Straight Connector 2">
            <a:extLst>
              <a:ext uri="{FF2B5EF4-FFF2-40B4-BE49-F238E27FC236}">
                <a16:creationId xmlns:a16="http://schemas.microsoft.com/office/drawing/2014/main" id="{EF4378AB-83E7-8777-F6CD-8F19BA4FEE73}"/>
              </a:ext>
              <a:ext uri="{C183D7F6-B498-43B3-948B-1728B52AA6E4}">
                <adec:decorative xmlns:adec="http://schemas.microsoft.com/office/drawing/2017/decorative" val="1"/>
              </a:ext>
            </a:extLst>
          </p:cNvPr>
          <p:cNvCxnSpPr>
            <a:cxnSpLocks/>
          </p:cNvCxnSpPr>
          <p:nvPr/>
        </p:nvCxnSpPr>
        <p:spPr>
          <a:xfrm flipV="1">
            <a:off x="501620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0767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841248"/>
            <a:ext cx="2999232" cy="5184648"/>
          </a:xfrm>
        </p:spPr>
        <p:txBody>
          <a:bodyPr anchor="t" anchorCtr="0">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
              </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66926" y="841248"/>
            <a:ext cx="6260154" cy="5184648"/>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cxnSp>
        <p:nvCxnSpPr>
          <p:cNvPr id="3" name="Straight Connector 2">
            <a:extLst>
              <a:ext uri="{FF2B5EF4-FFF2-40B4-BE49-F238E27FC236}">
                <a16:creationId xmlns:a16="http://schemas.microsoft.com/office/drawing/2014/main" id="{C8293A07-68F2-BD10-B738-E87F3F3D8CF3}"/>
              </a:ext>
              <a:ext uri="{C183D7F6-B498-43B3-948B-1728B52AA6E4}">
                <adec:decorative xmlns:adec="http://schemas.microsoft.com/office/drawing/2017/decorative" val="1"/>
              </a:ext>
            </a:extLst>
          </p:cNvPr>
          <p:cNvCxnSpPr>
            <a:cxnSpLocks/>
          </p:cNvCxnSpPr>
          <p:nvPr/>
        </p:nvCxnSpPr>
        <p:spPr>
          <a:xfrm flipV="1">
            <a:off x="418221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1150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1152" y="990511"/>
            <a:ext cx="2565593" cy="1858941"/>
          </a:xfrm>
        </p:spPr>
        <p:txBody>
          <a:bodyPr anchor="b"/>
          <a:lstStyle>
            <a:lvl1pPr>
              <a:defRPr lang="en-US" sz="3200" kern="1200" dirty="0">
                <a:solidFill>
                  <a:schemeClr val="tx1"/>
                </a:solidFill>
                <a:latin typeface="+mj-lt"/>
                <a:ea typeface="+mj-ea"/>
                <a:cs typeface="+mj-cs"/>
              </a:defRPr>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Font typeface="Arial" panose="020B0604020202020204" pitchFamily="34" charse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2271" y="3011335"/>
            <a:ext cx="2559977" cy="2656250"/>
          </a:xfrm>
        </p:spPr>
        <p:txBody>
          <a:bodyPr vert="horz" lIns="91440" tIns="45720" rIns="91440" bIns="45720" rtlCol="0">
            <a:normAutofit/>
          </a:bodyPr>
          <a:lstStyle>
            <a:lvl1pPr marL="0" indent="0">
              <a:buNone/>
              <a:defRPr lang="en-US"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8BD5A515-9970-0784-7927-52F94C270B46}"/>
              </a:ext>
            </a:extLst>
          </p:cNvPr>
          <p:cNvSpPr>
            <a:spLocks noGrp="1"/>
          </p:cNvSpPr>
          <p:nvPr>
            <p:ph type="ftr" sz="quarter" idx="16"/>
          </p:nvPr>
        </p:nvSpPr>
        <p:spPr>
          <a:xfrm rot="5400000">
            <a:off x="10292564" y="1592958"/>
            <a:ext cx="2973522" cy="365125"/>
          </a:xfrm>
        </p:spPr>
        <p:txBody>
          <a:bodyPr/>
          <a:lstStyle>
            <a:lvl1pPr algn="l">
              <a:defRPr>
                <a:solidFill>
                  <a:schemeClr val="tx1"/>
                </a:solidFill>
              </a:defRPr>
            </a:lvl1pPr>
          </a:lstStyle>
          <a:p>
            <a:r>
              <a:rPr lang="en-US"/>
              <a:t>
              </a:t>
            </a:r>
            <a:endParaRPr lang="en-US" dirty="0"/>
          </a:p>
        </p:txBody>
      </p:sp>
      <p:sp>
        <p:nvSpPr>
          <p:cNvPr id="9" name="Date Placeholder 4">
            <a:extLst>
              <a:ext uri="{FF2B5EF4-FFF2-40B4-BE49-F238E27FC236}">
                <a16:creationId xmlns:a16="http://schemas.microsoft.com/office/drawing/2014/main" id="{8523CCEC-6BB2-B704-95E2-87FED823C5BD}"/>
              </a:ext>
            </a:extLst>
          </p:cNvPr>
          <p:cNvSpPr>
            <a:spLocks noGrp="1"/>
          </p:cNvSpPr>
          <p:nvPr>
            <p:ph type="dt" sz="half" idx="15"/>
          </p:nvPr>
        </p:nvSpPr>
        <p:spPr>
          <a:xfrm rot="5400000">
            <a:off x="10425981" y="4687095"/>
            <a:ext cx="2706690" cy="365125"/>
          </a:xfrm>
        </p:spPr>
        <p:txBody>
          <a:bodyPr/>
          <a:lstStyle>
            <a:lvl1pPr>
              <a:defRPr>
                <a:solidFill>
                  <a:schemeClr val="tx1"/>
                </a:solidFill>
              </a:defRPr>
            </a:lvl1pPr>
          </a:lstStyle>
          <a:p>
            <a:fld id="{7FA43F5B-065E-43CE-B3FD-98C48A6F94D7}" type="datetime1">
              <a:rPr lang="en-US" smtClean="0"/>
              <a:pPr/>
              <a:t>9/16/2026</a:t>
            </a:fld>
            <a:endParaRPr lang="en-US"/>
          </a:p>
        </p:txBody>
      </p:sp>
      <p:sp>
        <p:nvSpPr>
          <p:cNvPr id="11" name="Slide Number Placeholder 6">
            <a:extLst>
              <a:ext uri="{FF2B5EF4-FFF2-40B4-BE49-F238E27FC236}">
                <a16:creationId xmlns:a16="http://schemas.microsoft.com/office/drawing/2014/main" id="{1208465C-8C77-73BF-D18F-D01907BAC864}"/>
              </a:ext>
            </a:extLst>
          </p:cNvPr>
          <p:cNvSpPr>
            <a:spLocks noGrp="1"/>
          </p:cNvSpPr>
          <p:nvPr>
            <p:ph type="sldNum" sz="quarter" idx="17"/>
          </p:nvPr>
        </p:nvSpPr>
        <p:spPr>
          <a:xfrm>
            <a:off x="11512296" y="6356350"/>
            <a:ext cx="574620" cy="365125"/>
          </a:xfrm>
        </p:spPr>
        <p:txBody>
          <a:bodyPr/>
          <a:lstStyle>
            <a:lvl1pPr>
              <a:defRPr>
                <a:solidFill>
                  <a:schemeClr val="tx1"/>
                </a:solidFill>
              </a:defRPr>
            </a:lvl1pPr>
          </a:lstStyle>
          <a:p>
            <a:fld id="{CC057153-B650-4DEB-B370-79DDCFDCE934}" type="slidenum">
              <a:rPr lang="en-US" smtClean="0"/>
              <a:t>‹#›</a:t>
            </a:fld>
            <a:endParaRPr lang="en-US" dirty="0"/>
          </a:p>
        </p:txBody>
      </p:sp>
      <p:cxnSp>
        <p:nvCxnSpPr>
          <p:cNvPr id="3" name="Straight Connector 2">
            <a:extLst>
              <a:ext uri="{FF2B5EF4-FFF2-40B4-BE49-F238E27FC236}">
                <a16:creationId xmlns:a16="http://schemas.microsoft.com/office/drawing/2014/main" id="{50E2A219-E459-07B3-1ED3-CBF7D239BE08}"/>
              </a:ext>
              <a:ext uri="{C183D7F6-B498-43B3-948B-1728B52AA6E4}">
                <adec:decorative xmlns:adec="http://schemas.microsoft.com/office/drawing/2017/decorative" val="1"/>
              </a:ext>
            </a:extLst>
          </p:cNvPr>
          <p:cNvCxnSpPr>
            <a:cxnSpLocks/>
          </p:cNvCxnSpPr>
          <p:nvPr/>
        </p:nvCxnSpPr>
        <p:spPr>
          <a:xfrm>
            <a:off x="832057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8297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03520" y="548640"/>
            <a:ext cx="6093225" cy="1143000"/>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93885"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03520" y="1828800"/>
            <a:ext cx="6071616"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DF483F68-3490-71E7-A7DA-DA46BC485F75}"/>
              </a:ext>
              <a:ext uri="{C183D7F6-B498-43B3-948B-1728B52AA6E4}">
                <adec:decorative xmlns:adec="http://schemas.microsoft.com/office/drawing/2017/decorative" val="1"/>
              </a:ext>
            </a:extLst>
          </p:cNvPr>
          <p:cNvCxnSpPr>
            <a:cxnSpLocks/>
          </p:cNvCxnSpPr>
          <p:nvPr/>
        </p:nvCxnSpPr>
        <p:spPr>
          <a:xfrm>
            <a:off x="479715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59345FA4-0621-D8F1-73D0-046B7F4D7713}"/>
              </a:ext>
            </a:extLst>
          </p:cNvPr>
          <p:cNvSpPr>
            <a:spLocks noGrp="1"/>
          </p:cNvSpPr>
          <p:nvPr>
            <p:ph type="dt" sz="half" idx="15"/>
          </p:nvPr>
        </p:nvSpPr>
        <p:spPr>
          <a:xfrm rot="5400000">
            <a:off x="10425981" y="4687095"/>
            <a:ext cx="2706690" cy="365125"/>
          </a:xfrm>
        </p:spPr>
        <p:txBody>
          <a:bodyPr/>
          <a:lstStyle/>
          <a:p>
            <a:endParaRPr lang="en-US" dirty="0"/>
          </a:p>
        </p:txBody>
      </p:sp>
      <p:sp>
        <p:nvSpPr>
          <p:cNvPr id="9" name="Footer Placeholder 8">
            <a:extLst>
              <a:ext uri="{FF2B5EF4-FFF2-40B4-BE49-F238E27FC236}">
                <a16:creationId xmlns:a16="http://schemas.microsoft.com/office/drawing/2014/main" id="{84C51678-E871-8AD4-08DA-BF7B7013A356}"/>
              </a:ext>
            </a:extLst>
          </p:cNvPr>
          <p:cNvSpPr>
            <a:spLocks noGrp="1"/>
          </p:cNvSpPr>
          <p:nvPr>
            <p:ph type="ftr" sz="quarter" idx="16"/>
          </p:nvPr>
        </p:nvSpPr>
        <p:spPr>
          <a:xfrm rot="16200000" flipH="1">
            <a:off x="10292565" y="1592957"/>
            <a:ext cx="2973522" cy="365125"/>
          </a:xfrm>
        </p:spPr>
        <p:txBody>
          <a:bodyPr/>
          <a:lstStyle/>
          <a:p>
            <a:r>
              <a:rPr lang="en-US"/>
              <a:t>
              </a:t>
            </a:r>
            <a:endParaRPr lang="en-US" dirty="0"/>
          </a:p>
        </p:txBody>
      </p:sp>
      <p:sp>
        <p:nvSpPr>
          <p:cNvPr id="10" name="Slide Number Placeholder 9">
            <a:extLst>
              <a:ext uri="{FF2B5EF4-FFF2-40B4-BE49-F238E27FC236}">
                <a16:creationId xmlns:a16="http://schemas.microsoft.com/office/drawing/2014/main" id="{3CD01CE4-E064-7D2F-7D3A-9DA85E2777F2}"/>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9616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48640"/>
            <a:ext cx="6135624" cy="1143000"/>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828800"/>
            <a:ext cx="6135624"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6" name="Straight Connector 5">
            <a:extLst>
              <a:ext uri="{FF2B5EF4-FFF2-40B4-BE49-F238E27FC236}">
                <a16:creationId xmlns:a16="http://schemas.microsoft.com/office/drawing/2014/main" id="{9BC07157-DE89-FE2F-0547-2E4055913A13}"/>
              </a:ext>
              <a:ext uri="{C183D7F6-B498-43B3-948B-1728B52AA6E4}">
                <adec:decorative xmlns:adec="http://schemas.microsoft.com/office/drawing/2017/decorative" val="1"/>
              </a:ext>
            </a:extLst>
          </p:cNvPr>
          <p:cNvCxnSpPr>
            <a:cxnSpLocks/>
          </p:cNvCxnSpPr>
          <p:nvPr/>
        </p:nvCxnSpPr>
        <p:spPr>
          <a:xfrm>
            <a:off x="7382022"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EF7A0C5A-6673-53CC-030B-67BA133D9741}"/>
              </a:ext>
            </a:extLst>
          </p:cNvPr>
          <p:cNvSpPr>
            <a:spLocks noGrp="1"/>
          </p:cNvSpPr>
          <p:nvPr>
            <p:ph type="dt" sz="half" idx="15"/>
          </p:nvPr>
        </p:nvSpPr>
        <p:spPr>
          <a:xfrm rot="5400000">
            <a:off x="-997745" y="4687095"/>
            <a:ext cx="2706690" cy="365125"/>
          </a:xfrm>
        </p:spPr>
        <p:txBody>
          <a:bodyPr/>
          <a:lstStyle/>
          <a:p>
            <a:endParaRPr lang="en-US" dirty="0"/>
          </a:p>
        </p:txBody>
      </p:sp>
      <p:sp>
        <p:nvSpPr>
          <p:cNvPr id="7" name="Footer Placeholder 6">
            <a:extLst>
              <a:ext uri="{FF2B5EF4-FFF2-40B4-BE49-F238E27FC236}">
                <a16:creationId xmlns:a16="http://schemas.microsoft.com/office/drawing/2014/main" id="{92521688-F793-E4F2-732B-EEE6F58B758E}"/>
              </a:ext>
            </a:extLst>
          </p:cNvPr>
          <p:cNvSpPr>
            <a:spLocks noGrp="1"/>
          </p:cNvSpPr>
          <p:nvPr>
            <p:ph type="ftr" sz="quarter" idx="16"/>
          </p:nvPr>
        </p:nvSpPr>
        <p:spPr>
          <a:xfrm rot="16200000" flipH="1">
            <a:off x="-1131161" y="1592957"/>
            <a:ext cx="2973522" cy="365125"/>
          </a:xfrm>
        </p:spPr>
        <p:txBody>
          <a:bodyPr/>
          <a:lstStyle/>
          <a:p>
            <a:r>
              <a:rPr lang="en-US"/>
              <a:t>
              </a:t>
            </a:r>
            <a:endParaRPr lang="en-US" dirty="0"/>
          </a:p>
        </p:txBody>
      </p:sp>
      <p:sp>
        <p:nvSpPr>
          <p:cNvPr id="9" name="Slide Number Placeholder 8">
            <a:extLst>
              <a:ext uri="{FF2B5EF4-FFF2-40B4-BE49-F238E27FC236}">
                <a16:creationId xmlns:a16="http://schemas.microsoft.com/office/drawing/2014/main" id="{2DDBE29E-7417-B57C-BA94-1DBC14BE461B}"/>
              </a:ext>
            </a:extLst>
          </p:cNvPr>
          <p:cNvSpPr>
            <a:spLocks noGrp="1"/>
          </p:cNvSpPr>
          <p:nvPr>
            <p:ph type="sldNum" sz="quarter" idx="17"/>
          </p:nvPr>
        </p:nvSpPr>
        <p:spPr>
          <a:xfrm>
            <a:off x="51117" y="6356350"/>
            <a:ext cx="574620" cy="365125"/>
          </a:xfr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0215244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6858000" cy="932688"/>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4" name="Straight Connector 3">
            <a:extLst>
              <a:ext uri="{FF2B5EF4-FFF2-40B4-BE49-F238E27FC236}">
                <a16:creationId xmlns:a16="http://schemas.microsoft.com/office/drawing/2014/main" id="{3C626C00-7A36-46A2-880D-F484910B3412}"/>
              </a:ext>
              <a:ext uri="{C183D7F6-B498-43B3-948B-1728B52AA6E4}">
                <adec:decorative xmlns:adec="http://schemas.microsoft.com/office/drawing/2017/decorative" val="1"/>
              </a:ext>
            </a:extLst>
          </p:cNvPr>
          <p:cNvCxnSpPr>
            <a:cxnSpLocks/>
          </p:cNvCxnSpPr>
          <p:nvPr/>
        </p:nvCxnSpPr>
        <p:spPr>
          <a:xfrm>
            <a:off x="8077761"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8FF6D8B-36A2-DF79-CDB9-885694DCA71D}"/>
              </a:ext>
            </a:extLst>
          </p:cNvPr>
          <p:cNvSpPr>
            <a:spLocks noGrp="1"/>
          </p:cNvSpPr>
          <p:nvPr>
            <p:ph type="dt" sz="half" idx="15"/>
          </p:nvPr>
        </p:nvSpPr>
        <p:spPr>
          <a:xfrm rot="5400000">
            <a:off x="-997745" y="4687095"/>
            <a:ext cx="2706690" cy="365125"/>
          </a:xfrm>
        </p:spPr>
        <p:txBody>
          <a:bodyPr/>
          <a:lstStyle/>
          <a:p>
            <a:endParaRPr lang="en-US" dirty="0"/>
          </a:p>
        </p:txBody>
      </p:sp>
      <p:sp>
        <p:nvSpPr>
          <p:cNvPr id="5" name="Footer Placeholder 4">
            <a:extLst>
              <a:ext uri="{FF2B5EF4-FFF2-40B4-BE49-F238E27FC236}">
                <a16:creationId xmlns:a16="http://schemas.microsoft.com/office/drawing/2014/main" id="{63A2396A-E38F-CC9C-7303-71F99D082082}"/>
              </a:ext>
            </a:extLst>
          </p:cNvPr>
          <p:cNvSpPr>
            <a:spLocks noGrp="1"/>
          </p:cNvSpPr>
          <p:nvPr>
            <p:ph type="ftr" sz="quarter" idx="16"/>
          </p:nvPr>
        </p:nvSpPr>
        <p:spPr>
          <a:xfrm rot="16200000" flipH="1">
            <a:off x="-1131161" y="1592957"/>
            <a:ext cx="2973522" cy="365125"/>
          </a:xfrm>
        </p:spPr>
        <p:txBody>
          <a:bodyPr/>
          <a:lstStyle/>
          <a:p>
            <a:r>
              <a:rPr lang="en-US"/>
              <a:t>
              </a:t>
            </a:r>
            <a:endParaRPr lang="en-US" dirty="0"/>
          </a:p>
        </p:txBody>
      </p:sp>
      <p:sp>
        <p:nvSpPr>
          <p:cNvPr id="6" name="Slide Number Placeholder 5">
            <a:extLst>
              <a:ext uri="{FF2B5EF4-FFF2-40B4-BE49-F238E27FC236}">
                <a16:creationId xmlns:a16="http://schemas.microsoft.com/office/drawing/2014/main" id="{483B0E4B-031C-4F2A-1993-D824DD71F7DE}"/>
              </a:ext>
            </a:extLst>
          </p:cNvPr>
          <p:cNvSpPr>
            <a:spLocks noGrp="1"/>
          </p:cNvSpPr>
          <p:nvPr>
            <p:ph type="sldNum" sz="quarter" idx="17"/>
          </p:nvPr>
        </p:nvSpPr>
        <p:spPr>
          <a:xfrm>
            <a:off x="51117" y="6356350"/>
            <a:ext cx="574620" cy="365125"/>
          </a:xfr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9120995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83413"/>
            <a:ext cx="4361688" cy="1262639"/>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979461"/>
            <a:ext cx="4360863" cy="43292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80" y="0"/>
            <a:ext cx="644652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1481977D-48BC-F135-96F9-1655E4BEE673}"/>
              </a:ext>
              <a:ext uri="{C183D7F6-B498-43B3-948B-1728B52AA6E4}">
                <adec:decorative xmlns:adec="http://schemas.microsoft.com/office/drawing/2017/decorative" val="1"/>
              </a:ext>
            </a:extLst>
          </p:cNvPr>
          <p:cNvCxnSpPr>
            <a:cxnSpLocks/>
          </p:cNvCxnSpPr>
          <p:nvPr/>
        </p:nvCxnSpPr>
        <p:spPr>
          <a:xfrm>
            <a:off x="573212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EA981C2C-E0DD-29A7-8209-50D664881524}"/>
              </a:ext>
            </a:extLst>
          </p:cNvPr>
          <p:cNvSpPr>
            <a:spLocks noGrp="1"/>
          </p:cNvSpPr>
          <p:nvPr>
            <p:ph type="dt" sz="half" idx="15"/>
          </p:nvPr>
        </p:nvSpPr>
        <p:spPr>
          <a:xfrm rot="5400000">
            <a:off x="-997745" y="4687095"/>
            <a:ext cx="2706690" cy="365125"/>
          </a:xfrm>
        </p:spPr>
        <p:txBody>
          <a:bodyPr/>
          <a:lstStyle/>
          <a:p>
            <a:fld id="{7FA43F5B-065E-43CE-B3FD-98C48A6F94D7}" type="datetime1">
              <a:rPr lang="en-US" smtClean="0"/>
              <a:pPr/>
              <a:t>9/16/2026</a:t>
            </a:fld>
            <a:endParaRPr lang="en-US"/>
          </a:p>
        </p:txBody>
      </p:sp>
      <p:sp>
        <p:nvSpPr>
          <p:cNvPr id="6" name="Footer Placeholder 4">
            <a:extLst>
              <a:ext uri="{FF2B5EF4-FFF2-40B4-BE49-F238E27FC236}">
                <a16:creationId xmlns:a16="http://schemas.microsoft.com/office/drawing/2014/main" id="{D205369F-8CCB-402F-9055-2BF12262B54D}"/>
              </a:ext>
            </a:extLst>
          </p:cNvPr>
          <p:cNvSpPr>
            <a:spLocks noGrp="1"/>
          </p:cNvSpPr>
          <p:nvPr>
            <p:ph type="ftr" sz="quarter" idx="16"/>
          </p:nvPr>
        </p:nvSpPr>
        <p:spPr>
          <a:xfrm rot="16200000" flipH="1">
            <a:off x="-1131161" y="1592957"/>
            <a:ext cx="2973522" cy="365125"/>
          </a:xfrm>
        </p:spPr>
        <p:txBody>
          <a:bodyPr/>
          <a:lstStyle/>
          <a:p>
            <a:r>
              <a:rPr lang="en-US"/>
              <a:t>
              </a:t>
            </a:r>
            <a:endParaRPr lang="en-US" dirty="0"/>
          </a:p>
        </p:txBody>
      </p:sp>
      <p:sp>
        <p:nvSpPr>
          <p:cNvPr id="7" name="Slide Number Placeholder 5">
            <a:extLst>
              <a:ext uri="{FF2B5EF4-FFF2-40B4-BE49-F238E27FC236}">
                <a16:creationId xmlns:a16="http://schemas.microsoft.com/office/drawing/2014/main" id="{133591F2-4BD3-37D0-B00E-B2CD5F47A36C}"/>
              </a:ext>
            </a:extLst>
          </p:cNvPr>
          <p:cNvSpPr>
            <a:spLocks noGrp="1"/>
          </p:cNvSpPr>
          <p:nvPr>
            <p:ph type="sldNum" sz="quarter" idx="17"/>
          </p:nvPr>
        </p:nvSpPr>
        <p:spPr>
          <a:xfrm>
            <a:off x="51117" y="6356350"/>
            <a:ext cx="574620"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409824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4572000" cy="932688"/>
          </a:xfrm>
        </p:spPr>
        <p:txBody>
          <a:bodyPr anchor="b"/>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380744"/>
            <a:ext cx="4572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917720" y="0"/>
            <a:ext cx="6274279"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B18BEB48-A052-9364-6EF6-F698004CA571}"/>
              </a:ext>
              <a:ext uri="{C183D7F6-B498-43B3-948B-1728B52AA6E4}">
                <adec:decorative xmlns:adec="http://schemas.microsoft.com/office/drawing/2017/decorative" val="1"/>
              </a:ext>
            </a:extLst>
          </p:cNvPr>
          <p:cNvCxnSpPr>
            <a:cxnSpLocks/>
          </p:cNvCxnSpPr>
          <p:nvPr/>
        </p:nvCxnSpPr>
        <p:spPr>
          <a:xfrm>
            <a:off x="591172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417D8113-ECE6-D6F5-9CA4-C96A535F4799}"/>
              </a:ext>
            </a:extLst>
          </p:cNvPr>
          <p:cNvSpPr>
            <a:spLocks noGrp="1"/>
          </p:cNvSpPr>
          <p:nvPr>
            <p:ph type="dt" sz="half" idx="15"/>
          </p:nvPr>
        </p:nvSpPr>
        <p:spPr>
          <a:xfrm rot="5400000">
            <a:off x="-997745" y="4687095"/>
            <a:ext cx="2706690" cy="365125"/>
          </a:xfrm>
        </p:spPr>
        <p:txBody>
          <a:bodyPr/>
          <a:lstStyle/>
          <a:p>
            <a:fld id="{7FA43F5B-065E-43CE-B3FD-98C48A6F94D7}" type="datetime1">
              <a:rPr lang="en-US" smtClean="0"/>
              <a:pPr/>
              <a:t>9/16/2026</a:t>
            </a:fld>
            <a:endParaRPr lang="en-US"/>
          </a:p>
        </p:txBody>
      </p:sp>
      <p:sp>
        <p:nvSpPr>
          <p:cNvPr id="6" name="Footer Placeholder 4">
            <a:extLst>
              <a:ext uri="{FF2B5EF4-FFF2-40B4-BE49-F238E27FC236}">
                <a16:creationId xmlns:a16="http://schemas.microsoft.com/office/drawing/2014/main" id="{629A0137-F97A-8194-464D-3B7D4814A8AE}"/>
              </a:ext>
            </a:extLst>
          </p:cNvPr>
          <p:cNvSpPr>
            <a:spLocks noGrp="1"/>
          </p:cNvSpPr>
          <p:nvPr>
            <p:ph type="ftr" sz="quarter" idx="16"/>
          </p:nvPr>
        </p:nvSpPr>
        <p:spPr>
          <a:xfrm rot="16200000" flipH="1">
            <a:off x="-1131161" y="1592957"/>
            <a:ext cx="2973522" cy="365125"/>
          </a:xfrm>
        </p:spPr>
        <p:txBody>
          <a:bodyPr/>
          <a:lstStyle/>
          <a:p>
            <a:r>
              <a:rPr lang="en-US"/>
              <a:t>
              </a:t>
            </a:r>
            <a:endParaRPr lang="en-US" dirty="0"/>
          </a:p>
        </p:txBody>
      </p:sp>
      <p:sp>
        <p:nvSpPr>
          <p:cNvPr id="7" name="Slide Number Placeholder 5">
            <a:extLst>
              <a:ext uri="{FF2B5EF4-FFF2-40B4-BE49-F238E27FC236}">
                <a16:creationId xmlns:a16="http://schemas.microsoft.com/office/drawing/2014/main" id="{E3FE5686-63A9-B1A1-5734-F96A96514650}"/>
              </a:ext>
            </a:extLst>
          </p:cNvPr>
          <p:cNvSpPr>
            <a:spLocks noGrp="1"/>
          </p:cNvSpPr>
          <p:nvPr>
            <p:ph type="sldNum" sz="quarter" idx="17"/>
          </p:nvPr>
        </p:nvSpPr>
        <p:spPr>
          <a:xfrm>
            <a:off x="51117" y="6356350"/>
            <a:ext cx="574620"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11335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012268"/>
            <a:ext cx="3739896" cy="1390330"/>
          </a:xfrm>
        </p:spPr>
        <p:txBody>
          <a:bodyPr anchor="t">
            <a:norm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4" name="Footer Placeholder 5">
            <a:extLst>
              <a:ext uri="{FF2B5EF4-FFF2-40B4-BE49-F238E27FC236}">
                <a16:creationId xmlns:a16="http://schemas.microsoft.com/office/drawing/2014/main" id="{485E715F-A05B-F2BC-ABF4-447E9B58E0C2}"/>
              </a:ext>
            </a:extLst>
          </p:cNvPr>
          <p:cNvSpPr>
            <a:spLocks noGrp="1"/>
          </p:cNvSpPr>
          <p:nvPr>
            <p:ph type="ftr" sz="quarter" idx="15"/>
          </p:nvPr>
        </p:nvSpPr>
        <p:spPr>
          <a:xfrm rot="16200000">
            <a:off x="-499001" y="5684309"/>
            <a:ext cx="1709209" cy="365125"/>
          </a:xfrm>
        </p:spPr>
        <p:txBody>
          <a:bodyPr/>
          <a:lstStyle/>
          <a:p>
            <a:r>
              <a:rPr lang="en-US"/>
              <a:t>
              </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6320" y="5012267"/>
            <a:ext cx="6400800" cy="1390330"/>
          </a:xfrm>
        </p:spPr>
        <p:txBody>
          <a:bodyPr>
            <a:noAutofit/>
          </a:bodyPr>
          <a:lstStyle>
            <a:lvl1pPr marL="0" indent="0">
              <a:buFont typeface="Arial" panose="020B0604020202020204" pitchFamily="34" charset="0"/>
              <a:buNone/>
              <a:defRPr sz="1800">
                <a:solidFill>
                  <a:schemeClr val="tx1"/>
                </a:solidFill>
              </a:defRPr>
            </a:lvl1pPr>
            <a:lvl2pPr marL="228600" indent="0">
              <a:buFont typeface="Arial" panose="020B0604020202020204" pitchFamily="34" charset="0"/>
              <a:buNone/>
              <a:defRPr sz="1600">
                <a:solidFill>
                  <a:schemeClr val="tx1"/>
                </a:solidFill>
              </a:defRPr>
            </a:lvl2pPr>
            <a:lvl3pPr marL="457200" indent="0">
              <a:buFont typeface="Arial" panose="020B0604020202020204" pitchFamily="34" charset="0"/>
              <a:buNone/>
              <a:defRPr sz="1400">
                <a:solidFill>
                  <a:schemeClr val="tx1"/>
                </a:solidFill>
              </a:defRPr>
            </a:lvl3pPr>
            <a:lvl4pPr marL="685800" indent="0">
              <a:buFont typeface="Arial" panose="020B0604020202020204" pitchFamily="34" charset="0"/>
              <a:buNone/>
              <a:defRPr sz="1200">
                <a:solidFill>
                  <a:schemeClr val="tx1"/>
                </a:solidFill>
              </a:defRPr>
            </a:lvl4pPr>
            <a:lvl5pPr marL="914400" indent="0">
              <a:buFont typeface="Arial" panose="020B0604020202020204" pitchFamily="34" charset="0"/>
              <a:buNone/>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5400000">
            <a:off x="11173959" y="5435073"/>
            <a:ext cx="1210734" cy="365125"/>
          </a:xfrm>
        </p:spPr>
        <p:txBody>
          <a:bodyPr/>
          <a:lstStyle>
            <a:lvl1pPr>
              <a:defRPr>
                <a:solidFill>
                  <a:schemeClr val="tx1"/>
                </a:solidFill>
              </a:defRPr>
            </a:lvl1p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cxnSp>
        <p:nvCxnSpPr>
          <p:cNvPr id="3" name="Straight Connector 2">
            <a:extLst>
              <a:ext uri="{FF2B5EF4-FFF2-40B4-BE49-F238E27FC236}">
                <a16:creationId xmlns:a16="http://schemas.microsoft.com/office/drawing/2014/main" id="{2A2B6090-1D21-5610-7943-4C4F96A6C767}"/>
              </a:ext>
              <a:ext uri="{C183D7F6-B498-43B3-948B-1728B52AA6E4}">
                <adec:decorative xmlns:adec="http://schemas.microsoft.com/office/drawing/2017/decorative" val="1"/>
              </a:ext>
            </a:extLst>
          </p:cNvPr>
          <p:cNvCxnSpPr>
            <a:cxnSpLocks/>
          </p:cNvCxnSpPr>
          <p:nvPr/>
        </p:nvCxnSpPr>
        <p:spPr>
          <a:xfrm flipH="1">
            <a:off x="0" y="463823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7455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4882896"/>
            <a:ext cx="3657603" cy="1453896"/>
          </a:xfrm>
        </p:spPr>
        <p:txBody>
          <a:bodyPr anchor="t">
            <a:normAutofit/>
          </a:bodyPr>
          <a:lstStyle>
            <a:lvl1pPr algn="ct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
              </a:t>
            </a:r>
            <a:endParaRPr lang="en-US" dirty="0"/>
          </a:p>
        </p:txBody>
      </p:sp>
      <p:sp>
        <p:nvSpPr>
          <p:cNvPr id="16" name="Picture Placeholder 15">
            <a:extLst>
              <a:ext uri="{FF2B5EF4-FFF2-40B4-BE49-F238E27FC236}">
                <a16:creationId xmlns:a16="http://schemas.microsoft.com/office/drawing/2014/main" id="{838F5DE0-1AA8-5320-EBEC-7B2EEF399630}"/>
              </a:ext>
            </a:extLst>
          </p:cNvPr>
          <p:cNvSpPr>
            <a:spLocks noGrp="1"/>
          </p:cNvSpPr>
          <p:nvPr>
            <p:ph type="pic" sz="quarter" idx="13" hasCustomPrompt="1"/>
          </p:nvPr>
        </p:nvSpPr>
        <p:spPr>
          <a:xfrm>
            <a:off x="731520" y="548642"/>
            <a:ext cx="3490175" cy="4041647"/>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blipFill dpi="0" rotWithShape="1">
            <a:blip r:embed="rId2">
              <a:alphaModFix amt="81000"/>
              <a:extLst>
                <a:ext uri="{28A0092B-C50C-407E-A947-70E740481C1C}">
                  <a14:useLocalDpi xmlns:a14="http://schemas.microsoft.com/office/drawing/2010/main" val="0"/>
                </a:ext>
              </a:extLst>
            </a:blip>
            <a:srcRect/>
            <a:stretch>
              <a:fillRect/>
            </a:stretch>
          </a:blipFill>
          <a:ln w="6350">
            <a:solidFill>
              <a:schemeClr val="tx1"/>
            </a:solidFill>
          </a:ln>
        </p:spPr>
        <p:txBody>
          <a:bodyPr wrap="square">
            <a:noAutofit/>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37760" y="549275"/>
            <a:ext cx="6561138" cy="57594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3" name="Straight Connector 2">
            <a:extLst>
              <a:ext uri="{FF2B5EF4-FFF2-40B4-BE49-F238E27FC236}">
                <a16:creationId xmlns:a16="http://schemas.microsoft.com/office/drawing/2014/main" id="{619C3A72-7CAE-129F-7490-B687280EF1C9}"/>
              </a:ext>
              <a:ext uri="{C183D7F6-B498-43B3-948B-1728B52AA6E4}">
                <adec:decorative xmlns:adec="http://schemas.microsoft.com/office/drawing/2017/decorative" val="1"/>
              </a:ext>
            </a:extLst>
          </p:cNvPr>
          <p:cNvCxnSpPr>
            <a:cxnSpLocks/>
          </p:cNvCxnSpPr>
          <p:nvPr/>
        </p:nvCxnSpPr>
        <p:spPr>
          <a:xfrm>
            <a:off x="46461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5622044"/>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8164" y="559341"/>
            <a:ext cx="10755670" cy="932688"/>
          </a:xfrm>
        </p:spPr>
        <p:txBody>
          <a:bodyPr anchor="b"/>
          <a:lstStyle/>
          <a:p>
            <a:r>
              <a:rPr lang="en-US"/>
              <a:t>Click to edit Master title style</a:t>
            </a:r>
          </a:p>
        </p:txBody>
      </p:sp>
      <p:sp>
        <p:nvSpPr>
          <p:cNvPr id="9" name="Footer Placeholder 5">
            <a:extLst>
              <a:ext uri="{FF2B5EF4-FFF2-40B4-BE49-F238E27FC236}">
                <a16:creationId xmlns:a16="http://schemas.microsoft.com/office/drawing/2014/main" id="{3C89FBB9-2C05-A4C1-ECB4-D6A5C4219E42}"/>
              </a:ext>
            </a:extLst>
          </p:cNvPr>
          <p:cNvSpPr>
            <a:spLocks noGrp="1"/>
          </p:cNvSpPr>
          <p:nvPr>
            <p:ph type="ftr" sz="quarter" idx="16"/>
          </p:nvPr>
        </p:nvSpPr>
        <p:spPr>
          <a:xfrm rot="16200000" flipH="1">
            <a:off x="-1131161" y="1592957"/>
            <a:ext cx="2973522" cy="365125"/>
          </a:xfrm>
        </p:spPr>
        <p:txBody>
          <a:bodyPr/>
          <a:lstStyle>
            <a:lvl1pPr>
              <a:defRPr>
                <a:solidFill>
                  <a:schemeClr val="tx1"/>
                </a:solidFill>
              </a:defRPr>
            </a:lvl1pPr>
          </a:lstStyle>
          <a:p>
            <a:r>
              <a:rPr lang="en-US"/>
              <a:t>
              </a:t>
            </a:r>
            <a:endParaRPr lang="en-US" dirty="0"/>
          </a:p>
        </p:txBody>
      </p:sp>
      <p:sp>
        <p:nvSpPr>
          <p:cNvPr id="3" name="Date Placeholder 4">
            <a:extLst>
              <a:ext uri="{FF2B5EF4-FFF2-40B4-BE49-F238E27FC236}">
                <a16:creationId xmlns:a16="http://schemas.microsoft.com/office/drawing/2014/main" id="{BBB07A11-50DE-6BC0-0514-6E2C14A47985}"/>
              </a:ext>
            </a:extLst>
          </p:cNvPr>
          <p:cNvSpPr>
            <a:spLocks noGrp="1"/>
          </p:cNvSpPr>
          <p:nvPr>
            <p:ph type="dt" sz="half" idx="15"/>
          </p:nvPr>
        </p:nvSpPr>
        <p:spPr>
          <a:xfrm rot="16200000" flipH="1">
            <a:off x="-997746" y="4594946"/>
            <a:ext cx="2706690" cy="365125"/>
          </a:xfrm>
        </p:spPr>
        <p:txBody>
          <a:bodyPr/>
          <a:lstStyle>
            <a:lvl1pPr algn="l">
              <a:defRPr>
                <a:solidFill>
                  <a:schemeClr val="tx1"/>
                </a:solidFill>
              </a:defRPr>
            </a:lvl1pPr>
          </a:lstStyle>
          <a:p>
            <a:endParaRPr lang="en-US" dirty="0"/>
          </a:p>
        </p:txBody>
      </p:sp>
      <p:sp>
        <p:nvSpPr>
          <p:cNvPr id="6" name="Slide Number Placeholder 6">
            <a:extLst>
              <a:ext uri="{FF2B5EF4-FFF2-40B4-BE49-F238E27FC236}">
                <a16:creationId xmlns:a16="http://schemas.microsoft.com/office/drawing/2014/main" id="{03ED5F49-F9F7-05A9-62AC-C9C8DF2EADE8}"/>
              </a:ext>
            </a:extLst>
          </p:cNvPr>
          <p:cNvSpPr>
            <a:spLocks noGrp="1"/>
          </p:cNvSpPr>
          <p:nvPr>
            <p:ph type="sldNum" sz="quarter" idx="17"/>
          </p:nvPr>
        </p:nvSpPr>
        <p:spPr>
          <a:xfrm>
            <a:off x="88569" y="6264201"/>
            <a:ext cx="574620" cy="365125"/>
          </a:xfrm>
        </p:spPr>
        <p:txBody>
          <a:bodyPr/>
          <a:lstStyle>
            <a:lvl1pPr>
              <a:defRPr>
                <a:solidFill>
                  <a:schemeClr val="tx1"/>
                </a:solidFill>
              </a:defRPr>
            </a:lvl1pPr>
          </a:lstStyle>
          <a:p>
            <a:fld id="{CC057153-B650-4DEB-B370-79DDCFDCE934}" type="slidenum">
              <a:rPr lang="en-US" smtClean="0"/>
              <a:pPr/>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1200" y="1713652"/>
            <a:ext cx="4387012" cy="4612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658927" y="1713653"/>
            <a:ext cx="6533071" cy="5144347"/>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marL="0" indent="0">
              <a:buFont typeface="Arial" panose="020B0604020202020204" pitchFamily="34" charset="0"/>
              <a:buNone/>
              <a:defRPr lang="en-US" dirty="0"/>
            </a:lvl1pPr>
          </a:lstStyle>
          <a:p>
            <a:pPr marL="285750" lvl="0" indent="-285750"/>
            <a:r>
              <a:rPr lang="en-US"/>
              <a:t> </a:t>
            </a:r>
          </a:p>
        </p:txBody>
      </p:sp>
    </p:spTree>
    <p:extLst>
      <p:ext uri="{BB962C8B-B14F-4D97-AF65-F5344CB8AC3E}">
        <p14:creationId xmlns:p14="http://schemas.microsoft.com/office/powerpoint/2010/main" val="8842320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7BBF55A-D91F-143D-FBB6-73995F00EAC2}"/>
              </a:ext>
            </a:extLst>
          </p:cNvPr>
          <p:cNvSpPr>
            <a:spLocks noGrp="1"/>
          </p:cNvSpPr>
          <p:nvPr>
            <p:ph type="title"/>
          </p:nvPr>
        </p:nvSpPr>
        <p:spPr>
          <a:xfrm>
            <a:off x="2057400" y="4937761"/>
            <a:ext cx="6987537" cy="1353312"/>
          </a:xfrm>
        </p:spPr>
        <p:txBody>
          <a:bodyPr anchor="t">
            <a:normAutofit/>
          </a:bodyPr>
          <a:lstStyle>
            <a:lvl1pPr>
              <a:lnSpc>
                <a:spcPct val="110000"/>
              </a:lnSpc>
              <a:spcBef>
                <a:spcPts val="1000"/>
              </a:spcBef>
              <a:defRPr sz="2800" cap="none" baseline="0">
                <a:latin typeface="+mn-lt"/>
              </a:defRPr>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9" name="Content Placeholder 8">
            <a:extLst>
              <a:ext uri="{FF2B5EF4-FFF2-40B4-BE49-F238E27FC236}">
                <a16:creationId xmlns:a16="http://schemas.microsoft.com/office/drawing/2014/main" id="{072A4B4E-0B2F-F1BB-322A-713D1FB5F2FE}"/>
              </a:ext>
            </a:extLst>
          </p:cNvPr>
          <p:cNvSpPr>
            <a:spLocks noGrp="1"/>
          </p:cNvSpPr>
          <p:nvPr>
            <p:ph sz="quarter" idx="13" hasCustomPrompt="1"/>
          </p:nvPr>
        </p:nvSpPr>
        <p:spPr>
          <a:xfrm>
            <a:off x="2057400" y="549021"/>
            <a:ext cx="9455150" cy="4333875"/>
          </a:xfrm>
        </p:spPr>
        <p:txBody>
          <a:bodyPr anchor="b">
            <a:normAutofit/>
          </a:bodyPr>
          <a:lstStyle>
            <a:lvl1pPr>
              <a:defRPr sz="23200">
                <a:latin typeface="+mj-lt"/>
              </a:defRPr>
            </a:lvl1pPr>
          </a:lstStyle>
          <a:p>
            <a:pPr lvl="0"/>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E5AD3D17-73C9-402C-91E7-BA73E6829C50}" type="datetime1">
              <a:rPr lang="en-US" smtClean="0"/>
              <a:pPr/>
              <a:t>9/16/2026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cxnSp>
        <p:nvCxnSpPr>
          <p:cNvPr id="7" name="Straight Connector 6">
            <a:extLst>
              <a:ext uri="{FF2B5EF4-FFF2-40B4-BE49-F238E27FC236}">
                <a16:creationId xmlns:a16="http://schemas.microsoft.com/office/drawing/2014/main" id="{8546D47F-2AE5-2705-911C-52BBD6B7D8EA}"/>
              </a:ext>
            </a:extLst>
          </p:cNvPr>
          <p:cNvCxnSpPr>
            <a:cxnSpLocks/>
          </p:cNvCxnSpPr>
          <p:nvPr/>
        </p:nvCxnSpPr>
        <p:spPr>
          <a:xfrm flipV="1">
            <a:off x="137160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485507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hasCustomPrompt="1"/>
          </p:nvPr>
        </p:nvSpPr>
        <p:spPr>
          <a:xfrm>
            <a:off x="612648" y="-1228126"/>
            <a:ext cx="10652760" cy="1133856"/>
          </a:xfrm>
        </p:spPr>
        <p:txBody>
          <a:bodyPr/>
          <a:lstStyle>
            <a:lvl1pPr>
              <a:defRPr cap="none"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
              </a:t>
            </a:r>
            <a:endParaRPr lang="en-US" dirty="0"/>
          </a:p>
        </p:txBody>
      </p:sp>
      <p:sp>
        <p:nvSpPr>
          <p:cNvPr id="7" name="Content Placeholder 6">
            <a:extLst>
              <a:ext uri="{FF2B5EF4-FFF2-40B4-BE49-F238E27FC236}">
                <a16:creationId xmlns:a16="http://schemas.microsoft.com/office/drawing/2014/main" id="{EAA4897F-B66E-DAD4-F56C-6152B417CC54}"/>
              </a:ext>
            </a:extLst>
          </p:cNvPr>
          <p:cNvSpPr>
            <a:spLocks noGrp="1"/>
          </p:cNvSpPr>
          <p:nvPr>
            <p:ph sz="quarter" idx="13" hasCustomPrompt="1"/>
          </p:nvPr>
        </p:nvSpPr>
        <p:spPr>
          <a:xfrm>
            <a:off x="2624138" y="2268748"/>
            <a:ext cx="6943724" cy="3954255"/>
          </a:xfrm>
        </p:spPr>
        <p:txBody>
          <a:bodyPr anchor="ctr" anchorCtr="0">
            <a:noAutofit/>
          </a:bodyPr>
          <a:lstStyle>
            <a:lvl1pPr marL="0" indent="0" algn="ctr">
              <a:lnSpc>
                <a:spcPct val="110000"/>
              </a:lnSpc>
              <a:buNone/>
              <a:defRPr sz="4400" b="0" cap="all" baseline="0">
                <a:solidFill>
                  <a:schemeClr val="tx1"/>
                </a:solidFill>
              </a:defRPr>
            </a:lvl1pPr>
            <a:lvl2pPr marL="228600" indent="0" algn="ctr">
              <a:lnSpc>
                <a:spcPct val="110000"/>
              </a:lnSpc>
              <a:buNone/>
              <a:defRPr sz="4400" b="0" cap="all" baseline="0">
                <a:solidFill>
                  <a:schemeClr val="tx1"/>
                </a:solidFill>
              </a:defRPr>
            </a:lvl2pPr>
            <a:lvl3pPr marL="457200" indent="0" algn="ctr">
              <a:lnSpc>
                <a:spcPct val="110000"/>
              </a:lnSpc>
              <a:buNone/>
              <a:defRPr sz="4400" b="0" cap="all" baseline="0">
                <a:solidFill>
                  <a:schemeClr val="tx1"/>
                </a:solidFill>
              </a:defRPr>
            </a:lvl3pPr>
            <a:lvl4pPr marL="685800" indent="0" algn="ctr">
              <a:lnSpc>
                <a:spcPct val="110000"/>
              </a:lnSpc>
              <a:buNone/>
              <a:defRPr sz="4400" b="0" cap="all" baseline="0">
                <a:solidFill>
                  <a:schemeClr val="tx1"/>
                </a:solidFill>
              </a:defRPr>
            </a:lvl4pPr>
            <a:lvl5pPr marL="914400" indent="0" algn="ctr">
              <a:lnSpc>
                <a:spcPct val="110000"/>
              </a:lnSpc>
              <a:buNone/>
              <a:defRPr sz="4400" b="0" cap="all" baseline="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
        <p:nvSpPr>
          <p:cNvPr id="6" name="Freeform: Shape 15">
            <a:extLst>
              <a:ext uri="{FF2B5EF4-FFF2-40B4-BE49-F238E27FC236}">
                <a16:creationId xmlns:a16="http://schemas.microsoft.com/office/drawing/2014/main" id="{8EFA7EFC-C6F9-B1D5-025F-824C1CE9A204}"/>
              </a:ext>
              <a:ext uri="{C183D7F6-B498-43B3-948B-1728B52AA6E4}">
                <adec:decorative xmlns:adec="http://schemas.microsoft.com/office/drawing/2017/decorative" val="1"/>
              </a:ext>
            </a:extLst>
          </p:cNvPr>
          <p:cNvSpPr/>
          <p:nvPr/>
        </p:nvSpPr>
        <p:spPr>
          <a:xfrm rot="16200000">
            <a:off x="3057205" y="-1430380"/>
            <a:ext cx="6077590"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Tree>
    <p:extLst>
      <p:ext uri="{BB962C8B-B14F-4D97-AF65-F5344CB8AC3E}">
        <p14:creationId xmlns:p14="http://schemas.microsoft.com/office/powerpoint/2010/main" val="3838163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6D87B9B-22A3-322E-B7E8-223255AD0957}"/>
              </a:ext>
            </a:extLst>
          </p:cNvPr>
          <p:cNvSpPr>
            <a:spLocks noGrp="1"/>
          </p:cNvSpPr>
          <p:nvPr>
            <p:ph type="title" hasCustomPrompt="1"/>
          </p:nvPr>
        </p:nvSpPr>
        <p:spPr>
          <a:xfrm>
            <a:off x="2940168" y="5669280"/>
            <a:ext cx="6311664" cy="466344"/>
          </a:xfrm>
        </p:spPr>
        <p:txBody>
          <a:bodyPr anchor="ctr">
            <a:normAutofit/>
          </a:bodyPr>
          <a:lstStyle>
            <a:lvl1pPr algn="ctr">
              <a:lnSpc>
                <a:spcPct val="110000"/>
              </a:lnSpc>
              <a:spcBef>
                <a:spcPts val="1000"/>
              </a:spcBef>
              <a:defRPr sz="1800" cap="all" baseline="0">
                <a:latin typeface="+mn-lt"/>
              </a:defRPr>
            </a:lvl1pPr>
          </a:lstStyle>
          <a:p>
            <a:r>
              <a:rPr lang="en-US"/>
              <a:t>Quote Author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a:t>
              </a:t>
            </a:r>
            <a:endParaRPr lang="en-US" dirty="0"/>
          </a:p>
        </p:txBody>
      </p:sp>
      <p:sp>
        <p:nvSpPr>
          <p:cNvPr id="8" name="Content Placeholder 8">
            <a:extLst>
              <a:ext uri="{FF2B5EF4-FFF2-40B4-BE49-F238E27FC236}">
                <a16:creationId xmlns:a16="http://schemas.microsoft.com/office/drawing/2014/main" id="{6A9BC83F-8FE5-5223-2B3A-6E122D336309}"/>
              </a:ext>
            </a:extLst>
          </p:cNvPr>
          <p:cNvSpPr>
            <a:spLocks noGrp="1"/>
          </p:cNvSpPr>
          <p:nvPr>
            <p:ph sz="quarter" idx="13" hasCustomPrompt="1"/>
          </p:nvPr>
        </p:nvSpPr>
        <p:spPr>
          <a:xfrm>
            <a:off x="2597135" y="1744578"/>
            <a:ext cx="6997730" cy="3507906"/>
          </a:xfrm>
        </p:spPr>
        <p:txBody>
          <a:bodyPr anchor="b">
            <a:normAutofit/>
          </a:bodyPr>
          <a:lstStyle>
            <a:lvl1pPr algn="ctr">
              <a:lnSpc>
                <a:spcPct val="100000"/>
              </a:lnSpc>
              <a:spcBef>
                <a:spcPts val="0"/>
              </a:spcBef>
              <a:defRPr sz="6000" cap="all" baseline="0">
                <a:latin typeface="+mn-lt"/>
              </a:defRPr>
            </a:lvl1pPr>
          </a:lstStyle>
          <a:p>
            <a:pPr lvl="0"/>
            <a:r>
              <a:rPr lang="en-US"/>
              <a:t>Click to add Quote</a:t>
            </a:r>
          </a:p>
        </p:txBody>
      </p:sp>
      <p:sp>
        <p:nvSpPr>
          <p:cNvPr id="9" name="Freeform: Shape 15">
            <a:extLst>
              <a:ext uri="{FF2B5EF4-FFF2-40B4-BE49-F238E27FC236}">
                <a16:creationId xmlns:a16="http://schemas.microsoft.com/office/drawing/2014/main" id="{9F353A57-FA3C-A68C-4908-E774A52CB1B6}"/>
              </a:ext>
              <a:ext uri="{C183D7F6-B498-43B3-948B-1728B52AA6E4}">
                <adec:decorative xmlns:adec="http://schemas.microsoft.com/office/drawing/2017/decorative" val="1"/>
              </a:ext>
            </a:extLst>
          </p:cNvPr>
          <p:cNvSpPr/>
          <p:nvPr/>
        </p:nvSpPr>
        <p:spPr>
          <a:xfrm rot="16200000">
            <a:off x="2811380" y="-1681974"/>
            <a:ext cx="6569242"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4D63035D-22A0-4334-A9AE-2457016C8B47}" type="datetime1">
              <a:rPr lang="en-US" smtClean="0"/>
              <a:pPr/>
              <a:t>9/16/2026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94356657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
              </a:t>
            </a:r>
            <a:endParaRPr lang="en-US" dirty="0"/>
          </a:p>
        </p:txBody>
      </p:sp>
      <p:sp>
        <p:nvSpPr>
          <p:cNvPr id="4" name="Content Placeholder 3">
            <a:extLst>
              <a:ext uri="{FF2B5EF4-FFF2-40B4-BE49-F238E27FC236}">
                <a16:creationId xmlns:a16="http://schemas.microsoft.com/office/drawing/2014/main" id="{2172FE6B-A4D8-8ED7-89D7-5E7F2C5B8F5F}"/>
              </a:ext>
            </a:extLst>
          </p:cNvPr>
          <p:cNvSpPr>
            <a:spLocks noGrp="1"/>
          </p:cNvSpPr>
          <p:nvPr>
            <p:ph sz="quarter" idx="15"/>
          </p:nvPr>
        </p:nvSpPr>
        <p:spPr>
          <a:xfrm>
            <a:off x="731838" y="2103438"/>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686405AE-ED31-677D-86D8-01EAD583735E}"/>
              </a:ext>
            </a:extLst>
          </p:cNvPr>
          <p:cNvSpPr>
            <a:spLocks noGrp="1"/>
          </p:cNvSpPr>
          <p:nvPr>
            <p:ph sz="quarter" idx="16"/>
          </p:nvPr>
        </p:nvSpPr>
        <p:spPr>
          <a:xfrm>
            <a:off x="6284947" y="2103121"/>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2625590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5A6F3D-6630-C2E0-DC0A-6D2C0AACFF58}"/>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r>
              <a:rPr lang="en-US"/>
              <a:t>
              </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731520" y="2103120"/>
            <a:ext cx="5157787"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Content Placeholder 3">
            <a:extLst>
              <a:ext uri="{FF2B5EF4-FFF2-40B4-BE49-F238E27FC236}">
                <a16:creationId xmlns:a16="http://schemas.microsoft.com/office/drawing/2014/main" id="{9C38DBB1-A1FA-A460-88C8-B05F1570CA97}"/>
              </a:ext>
            </a:extLst>
          </p:cNvPr>
          <p:cNvSpPr>
            <a:spLocks noGrp="1"/>
          </p:cNvSpPr>
          <p:nvPr>
            <p:ph sz="quarter" idx="15"/>
          </p:nvPr>
        </p:nvSpPr>
        <p:spPr>
          <a:xfrm>
            <a:off x="731838" y="2743200"/>
            <a:ext cx="5157187"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09360" y="2103120"/>
            <a:ext cx="5183188"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82D763CC-A010-6A2B-FEF3-388EAC8417D7}"/>
              </a:ext>
            </a:extLst>
          </p:cNvPr>
          <p:cNvSpPr>
            <a:spLocks noGrp="1"/>
          </p:cNvSpPr>
          <p:nvPr>
            <p:ph sz="quarter" idx="16"/>
          </p:nvPr>
        </p:nvSpPr>
        <p:spPr>
          <a:xfrm>
            <a:off x="6309361" y="2743200"/>
            <a:ext cx="51831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25206165"/>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0796BC8-E1B7-E6D6-E86F-4A5CAECDFEFC}"/>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r>
              <a:rPr lang="en-US"/>
              <a:t>
              </a:t>
            </a:r>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563826562"/>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r>
              <a:rPr lang="en-US"/>
              <a:t>
              </a:t>
            </a:r>
            <a:endParaRPr lang="en-US" dirty="0"/>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10151446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457200"/>
            <a:ext cx="7342307" cy="1133856"/>
          </a:xfrm>
          <a:noFill/>
        </p:spPr>
        <p:txBody>
          <a:bodyPr anchor="b">
            <a:noAutofit/>
          </a:bodyPr>
          <a:lstStyle>
            <a:lvl1pPr>
              <a:defRPr sz="6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noFill/>
        </p:spPr>
        <p:txBody>
          <a:bodyPr/>
          <a:lstStyle>
            <a:lvl1pPr>
              <a:defRPr>
                <a:solidFill>
                  <a:schemeClr val="tx1"/>
                </a:solidFill>
              </a:defRPr>
            </a:lvl1pPr>
          </a:lstStyle>
          <a:p>
            <a:r>
              <a:rPr lang="en-US"/>
              <a:t>
              </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841248" y="2624328"/>
            <a:ext cx="10424160" cy="3200400"/>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noFill/>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noFill/>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3966473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CE8CC034-C652-239B-0064-9B0543AC25C5}"/>
              </a:ext>
            </a:extLst>
          </p:cNvPr>
          <p:cNvSpPr>
            <a:spLocks noGrp="1"/>
          </p:cNvSpPr>
          <p:nvPr>
            <p:ph type="title"/>
          </p:nvPr>
        </p:nvSpPr>
        <p:spPr>
          <a:xfrm>
            <a:off x="731520" y="365760"/>
            <a:ext cx="10741152" cy="1132258"/>
          </a:xfrm>
        </p:spPr>
        <p:txBody>
          <a:bodyPr/>
          <a:lstStyle>
            <a:lvl1pPr>
              <a:defRPr lang="en-US" dirty="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a:t>
              </a:t>
            </a:r>
            <a:endParaRPr lang="en-US" dirty="0"/>
          </a:p>
        </p:txBody>
      </p:sp>
      <p:sp>
        <p:nvSpPr>
          <p:cNvPr id="2" name="Content Placeholder 7">
            <a:extLst>
              <a:ext uri="{FF2B5EF4-FFF2-40B4-BE49-F238E27FC236}">
                <a16:creationId xmlns:a16="http://schemas.microsoft.com/office/drawing/2014/main" id="{D051F68D-E2E5-C625-0273-281CE6D4939F}"/>
              </a:ext>
            </a:extLst>
          </p:cNvPr>
          <p:cNvSpPr>
            <a:spLocks noGrp="1"/>
          </p:cNvSpPr>
          <p:nvPr>
            <p:ph sz="quarter" idx="13"/>
          </p:nvPr>
        </p:nvSpPr>
        <p:spPr>
          <a:xfrm>
            <a:off x="731520" y="2301836"/>
            <a:ext cx="10741150" cy="3921165"/>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911071838"/>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A0B37-DCA5-D165-65BF-B1016C12076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B810E9C-62E8-4D6B-026C-D097A02E74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2DE997-B7B9-F6CD-0823-BB955AD15B69}"/>
              </a:ext>
            </a:extLst>
          </p:cNvPr>
          <p:cNvSpPr>
            <a:spLocks noGrp="1"/>
          </p:cNvSpPr>
          <p:nvPr>
            <p:ph type="dt" sz="half" idx="10"/>
          </p:nvPr>
        </p:nvSpPr>
        <p:spPr/>
        <p:txBody>
          <a:bodyPr/>
          <a:lstStyle/>
          <a:p>
            <a:fld id="{3A5F887E-70ED-4FDE-B743-1FE79A1C4BA7}" type="datetimeFigureOut">
              <a:rPr lang="en-GB" smtClean="0"/>
              <a:t>16/09/2026</a:t>
            </a:fld>
            <a:endParaRPr lang="en-GB"/>
          </a:p>
        </p:txBody>
      </p:sp>
      <p:sp>
        <p:nvSpPr>
          <p:cNvPr id="5" name="Footer Placeholder 4">
            <a:extLst>
              <a:ext uri="{FF2B5EF4-FFF2-40B4-BE49-F238E27FC236}">
                <a16:creationId xmlns:a16="http://schemas.microsoft.com/office/drawing/2014/main" id="{C72C51D8-4E49-20B4-DBBC-C672F4CC16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283ACB-029D-8F87-0549-530548567117}"/>
              </a:ext>
            </a:extLst>
          </p:cNvPr>
          <p:cNvSpPr>
            <a:spLocks noGrp="1"/>
          </p:cNvSpPr>
          <p:nvPr>
            <p:ph type="sldNum" sz="quarter" idx="12"/>
          </p:nvPr>
        </p:nvSpPr>
        <p:spPr/>
        <p:txBody>
          <a:bodyPr/>
          <a:lstStyle/>
          <a:p>
            <a:fld id="{EEFF1CC9-263A-43E6-856E-BFA46D04FEF5}" type="slidenum">
              <a:rPr lang="en-GB" smtClean="0"/>
              <a:t>‹#›</a:t>
            </a:fld>
            <a:endParaRPr lang="en-GB"/>
          </a:p>
        </p:txBody>
      </p:sp>
    </p:spTree>
    <p:extLst>
      <p:ext uri="{BB962C8B-B14F-4D97-AF65-F5344CB8AC3E}">
        <p14:creationId xmlns:p14="http://schemas.microsoft.com/office/powerpoint/2010/main" val="1080276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FD3CA4-0F18-4BF6-BEAA-7727BF839CC8}"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64B3F7-EF90-42B6-AF6B-41E803449B77}" type="slidenum">
              <a:rPr lang="en-GB" smtClean="0"/>
              <a:t>‹#›</a:t>
            </a:fld>
            <a:endParaRPr lang="en-GB"/>
          </a:p>
        </p:txBody>
      </p:sp>
    </p:spTree>
    <p:extLst>
      <p:ext uri="{BB962C8B-B14F-4D97-AF65-F5344CB8AC3E}">
        <p14:creationId xmlns:p14="http://schemas.microsoft.com/office/powerpoint/2010/main" val="36615950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0A8C3-BC5F-2CED-557D-55B04516DE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94B7DC3-780C-7D42-811F-31D06D90F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EAA7E45-967F-219C-3B79-93A1EFD23727}"/>
              </a:ext>
            </a:extLst>
          </p:cNvPr>
          <p:cNvSpPr>
            <a:spLocks noGrp="1"/>
          </p:cNvSpPr>
          <p:nvPr>
            <p:ph type="dt" sz="half" idx="10"/>
          </p:nvPr>
        </p:nvSpPr>
        <p:spPr/>
        <p:txBody>
          <a:bodyPr/>
          <a:lstStyle/>
          <a:p>
            <a:fld id="{3A5F887E-70ED-4FDE-B743-1FE79A1C4BA7}" type="datetimeFigureOut">
              <a:rPr lang="en-GB" smtClean="0"/>
              <a:t>16/09/2026</a:t>
            </a:fld>
            <a:endParaRPr lang="en-GB"/>
          </a:p>
        </p:txBody>
      </p:sp>
      <p:sp>
        <p:nvSpPr>
          <p:cNvPr id="5" name="Footer Placeholder 4">
            <a:extLst>
              <a:ext uri="{FF2B5EF4-FFF2-40B4-BE49-F238E27FC236}">
                <a16:creationId xmlns:a16="http://schemas.microsoft.com/office/drawing/2014/main" id="{69728F29-A1B6-FAF4-F984-7EB7D56DF5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E5392A-C8A5-41E5-0F50-353DAA6A639C}"/>
              </a:ext>
            </a:extLst>
          </p:cNvPr>
          <p:cNvSpPr>
            <a:spLocks noGrp="1"/>
          </p:cNvSpPr>
          <p:nvPr>
            <p:ph type="sldNum" sz="quarter" idx="12"/>
          </p:nvPr>
        </p:nvSpPr>
        <p:spPr/>
        <p:txBody>
          <a:bodyPr/>
          <a:lstStyle/>
          <a:p>
            <a:fld id="{EEFF1CC9-263A-43E6-856E-BFA46D04FEF5}" type="slidenum">
              <a:rPr lang="en-GB" smtClean="0"/>
              <a:t>‹#›</a:t>
            </a:fld>
            <a:endParaRPr lang="en-GB"/>
          </a:p>
        </p:txBody>
      </p:sp>
    </p:spTree>
    <p:extLst>
      <p:ext uri="{BB962C8B-B14F-4D97-AF65-F5344CB8AC3E}">
        <p14:creationId xmlns:p14="http://schemas.microsoft.com/office/powerpoint/2010/main" val="3205134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US"/>
              <a:t>Click to edit Master title style</a:t>
            </a:r>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16200000" flipH="1">
            <a:off x="-1131161" y="1592957"/>
            <a:ext cx="2973522" cy="365125"/>
          </a:xfrm>
          <a:prstGeom prst="rect">
            <a:avLst/>
          </a:prstGeom>
        </p:spPr>
        <p:txBody>
          <a:bodyPr vert="horz" lIns="91440" tIns="45720" rIns="91440" bIns="45720" rtlCol="0" anchor="ctr"/>
          <a:lstStyle>
            <a:lvl1pPr algn="r" rtl="0">
              <a:defRPr sz="1000">
                <a:solidFill>
                  <a:schemeClr val="tx1"/>
                </a:solidFill>
              </a:defRPr>
            </a:lvl1pPr>
          </a:lstStyle>
          <a:p>
            <a:r>
              <a:rPr lang="en-US"/>
              <a:t>
              </a:t>
            </a:r>
            <a:endParaRPr lang="en-US" dirty="0"/>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rtl="0">
              <a:defRPr sz="10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rtl="0">
              <a:defRPr sz="1000">
                <a:solidFill>
                  <a:schemeClr val="tx1"/>
                </a:solidFill>
              </a:defRPr>
            </a:lvl1pPr>
          </a:lstStyle>
          <a:p>
            <a:fld id="{CC057153-B650-4DEB-B370-79DDCFDCE934}" type="slidenum">
              <a:rPr lang="en-US" smtClean="0"/>
              <a:pPr/>
              <a:t>‹#›</a:t>
            </a:fld>
            <a:endParaRPr lang="en-US" dirty="0"/>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1587723"/>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 id="2147483714" r:id="rId22"/>
    <p:sldLayoutId id="2147483715" r:id="rId23"/>
    <p:sldLayoutId id="2147483716" r:id="rId24"/>
    <p:sldLayoutId id="2147483717" r:id="rId25"/>
    <p:sldLayoutId id="2147483718" r:id="rId26"/>
    <p:sldLayoutId id="2147483719" r:id="rId27"/>
    <p:sldLayoutId id="2147483720" r:id="rId28"/>
    <p:sldLayoutId id="2147483721" r:id="rId29"/>
    <p:sldLayoutId id="2147483722" r:id="rId30"/>
  </p:sldLayoutIdLst>
  <p:hf sldNum="0"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SzPct val="80000"/>
        <a:buFont typeface="Arial" panose="020B0604020202020204" pitchFamily="34" charset="0"/>
        <a:buNone/>
        <a:defRPr sz="18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6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p15:clr>
            <a:srgbClr val="F26B43"/>
          </p15:clr>
        </p15:guide>
        <p15:guide id="2" pos="528">
          <p15:clr>
            <a:srgbClr val="F26B43"/>
          </p15:clr>
        </p15:guide>
        <p15:guide id="3" orient="horz" pos="3792">
          <p15:clr>
            <a:srgbClr val="F26B43"/>
          </p15:clr>
        </p15:guide>
        <p15:guide id="4" pos="7152">
          <p15:clr>
            <a:srgbClr val="F26B43"/>
          </p15:clr>
        </p15:guide>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pxhere.com/en/photo/937988" TargetMode="External"/><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hyperlink" Target="https://www.lovereading4kids.co.uk/" TargetMode="External"/><Relationship Id="rId2" Type="http://schemas.openxmlformats.org/officeDocument/2006/relationships/hyperlink" Target="https://www.booktrust.org.uk/" TargetMode="Externa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image" Target="../media/image19.webp"/><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F8BBDD-7C21-78B4-CA9F-F38DDD8BA6C5}"/>
              </a:ext>
            </a:extLst>
          </p:cNvPr>
          <p:cNvSpPr>
            <a:spLocks noGrp="1"/>
          </p:cNvSpPr>
          <p:nvPr>
            <p:ph type="title"/>
          </p:nvPr>
        </p:nvSpPr>
        <p:spPr/>
        <p:txBody>
          <a:bodyPr/>
          <a:lstStyle/>
          <a:p>
            <a:r>
              <a:rPr lang="en-US" dirty="0"/>
              <a:t>Reading at home</a:t>
            </a:r>
          </a:p>
        </p:txBody>
      </p:sp>
      <p:sp>
        <p:nvSpPr>
          <p:cNvPr id="2" name="Subtitle 1">
            <a:extLst>
              <a:ext uri="{FF2B5EF4-FFF2-40B4-BE49-F238E27FC236}">
                <a16:creationId xmlns:a16="http://schemas.microsoft.com/office/drawing/2014/main" id="{55256A3D-38A1-B782-5674-D6E95B26A3DE}"/>
              </a:ext>
            </a:extLst>
          </p:cNvPr>
          <p:cNvSpPr>
            <a:spLocks noGrp="1"/>
          </p:cNvSpPr>
          <p:nvPr>
            <p:ph type="subTitle" idx="1"/>
          </p:nvPr>
        </p:nvSpPr>
        <p:spPr/>
        <p:txBody>
          <a:bodyPr/>
          <a:lstStyle/>
          <a:p>
            <a:endParaRPr lang="en-US"/>
          </a:p>
        </p:txBody>
      </p:sp>
      <p:pic>
        <p:nvPicPr>
          <p:cNvPr id="6" name="Picture Placeholder 5">
            <a:extLst>
              <a:ext uri="{FF2B5EF4-FFF2-40B4-BE49-F238E27FC236}">
                <a16:creationId xmlns:a16="http://schemas.microsoft.com/office/drawing/2014/main" id="{3D508AFC-CD1D-6FBF-A76D-8A175C1E3D7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751" r="15751"/>
          <a:stretch>
            <a:fillRect/>
          </a:stretch>
        </p:blipFill>
        <p:spPr/>
      </p:pic>
    </p:spTree>
    <p:extLst>
      <p:ext uri="{BB962C8B-B14F-4D97-AF65-F5344CB8AC3E}">
        <p14:creationId xmlns:p14="http://schemas.microsoft.com/office/powerpoint/2010/main" val="1970388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23540-1310-B9E3-43E3-A7CD9394DA00}"/>
              </a:ext>
            </a:extLst>
          </p:cNvPr>
          <p:cNvSpPr>
            <a:spLocks noGrp="1"/>
          </p:cNvSpPr>
          <p:nvPr>
            <p:ph type="title"/>
          </p:nvPr>
        </p:nvSpPr>
        <p:spPr/>
        <p:txBody>
          <a:bodyPr/>
          <a:lstStyle/>
          <a:p>
            <a:r>
              <a:rPr lang="en-GB" dirty="0"/>
              <a:t>Why is reading so important?</a:t>
            </a:r>
          </a:p>
        </p:txBody>
      </p:sp>
      <p:sp>
        <p:nvSpPr>
          <p:cNvPr id="3" name="Content Placeholder 2">
            <a:extLst>
              <a:ext uri="{FF2B5EF4-FFF2-40B4-BE49-F238E27FC236}">
                <a16:creationId xmlns:a16="http://schemas.microsoft.com/office/drawing/2014/main" id="{35E268FE-3BF8-FC75-8B09-0630C202939D}"/>
              </a:ext>
            </a:extLst>
          </p:cNvPr>
          <p:cNvSpPr>
            <a:spLocks noGrp="1"/>
          </p:cNvSpPr>
          <p:nvPr>
            <p:ph idx="1"/>
          </p:nvPr>
        </p:nvSpPr>
        <p:spPr>
          <a:xfrm>
            <a:off x="143046" y="1631519"/>
            <a:ext cx="4211672" cy="5122366"/>
          </a:xfrm>
        </p:spPr>
        <p:txBody>
          <a:bodyPr>
            <a:normAutofit lnSpcReduction="10000"/>
          </a:bodyPr>
          <a:lstStyle/>
          <a:p>
            <a:pPr lvl="0"/>
            <a:r>
              <a:rPr lang="en-GB" dirty="0">
                <a:latin typeface="Aptos" panose="020B0004020202020204" pitchFamily="34" charset="0"/>
              </a:rPr>
              <a:t>Their vocabulary is larger and more extensive.</a:t>
            </a:r>
          </a:p>
          <a:p>
            <a:pPr lvl="0"/>
            <a:r>
              <a:rPr lang="en-GB" dirty="0">
                <a:latin typeface="Aptos" panose="020B0004020202020204" pitchFamily="34" charset="0"/>
              </a:rPr>
              <a:t>They perform better academically.</a:t>
            </a:r>
          </a:p>
          <a:p>
            <a:pPr lvl="0"/>
            <a:r>
              <a:rPr lang="en-GB" dirty="0">
                <a:latin typeface="Aptos" panose="020B0004020202020204" pitchFamily="34" charset="0"/>
              </a:rPr>
              <a:t>Their imagination can run wild.</a:t>
            </a:r>
          </a:p>
          <a:p>
            <a:pPr lvl="0"/>
            <a:r>
              <a:rPr lang="en-GB" dirty="0">
                <a:latin typeface="Aptos" panose="020B0004020202020204" pitchFamily="34" charset="0"/>
              </a:rPr>
              <a:t>Their creativity skills develop.</a:t>
            </a:r>
          </a:p>
          <a:p>
            <a:pPr lvl="0"/>
            <a:r>
              <a:rPr lang="en-GB" dirty="0">
                <a:latin typeface="Aptos" panose="020B0004020202020204" pitchFamily="34" charset="0"/>
              </a:rPr>
              <a:t>They develop empathy.</a:t>
            </a:r>
          </a:p>
          <a:p>
            <a:pPr lvl="0"/>
            <a:r>
              <a:rPr lang="en-GB" dirty="0">
                <a:latin typeface="Aptos" panose="020B0004020202020204" pitchFamily="34" charset="0"/>
              </a:rPr>
              <a:t>They gain a deeper understanding of their world.</a:t>
            </a:r>
          </a:p>
          <a:p>
            <a:pPr lvl="0"/>
            <a:r>
              <a:rPr lang="en-GB" dirty="0">
                <a:latin typeface="Aptos" panose="020B0004020202020204" pitchFamily="34" charset="0"/>
              </a:rPr>
              <a:t>Their concentration levels improve.</a:t>
            </a:r>
          </a:p>
          <a:p>
            <a:pPr lvl="0"/>
            <a:r>
              <a:rPr lang="en-GB" dirty="0">
                <a:latin typeface="Aptos" panose="020B0004020202020204" pitchFamily="34" charset="0"/>
              </a:rPr>
              <a:t>The parent and child bond improves.</a:t>
            </a:r>
          </a:p>
          <a:p>
            <a:pPr lvl="0"/>
            <a:r>
              <a:rPr lang="en-GB" dirty="0">
                <a:latin typeface="Aptos" panose="020B0004020202020204" pitchFamily="34" charset="0"/>
              </a:rPr>
              <a:t>Their cognitive development is supported.</a:t>
            </a:r>
          </a:p>
          <a:p>
            <a:pPr lvl="0"/>
            <a:r>
              <a:rPr lang="en-GB" dirty="0">
                <a:latin typeface="Aptos" panose="020B0004020202020204" pitchFamily="34" charset="0"/>
              </a:rPr>
              <a:t>Their social skills and interaction improve.</a:t>
            </a:r>
          </a:p>
        </p:txBody>
      </p:sp>
      <p:pic>
        <p:nvPicPr>
          <p:cNvPr id="4" name="Picture 3">
            <a:extLst>
              <a:ext uri="{FF2B5EF4-FFF2-40B4-BE49-F238E27FC236}">
                <a16:creationId xmlns:a16="http://schemas.microsoft.com/office/drawing/2014/main" id="{9863C642-C9B8-D27B-B1C1-595994E41CFA}"/>
              </a:ext>
            </a:extLst>
          </p:cNvPr>
          <p:cNvPicPr>
            <a:picLocks noChangeAspect="1"/>
          </p:cNvPicPr>
          <p:nvPr/>
        </p:nvPicPr>
        <p:blipFill>
          <a:blip r:embed="rId2"/>
          <a:stretch>
            <a:fillRect/>
          </a:stretch>
        </p:blipFill>
        <p:spPr>
          <a:xfrm>
            <a:off x="4043787" y="1425591"/>
            <a:ext cx="8307956" cy="3800890"/>
          </a:xfrm>
          <a:prstGeom prst="rect">
            <a:avLst/>
          </a:prstGeom>
        </p:spPr>
      </p:pic>
    </p:spTree>
    <p:extLst>
      <p:ext uri="{BB962C8B-B14F-4D97-AF65-F5344CB8AC3E}">
        <p14:creationId xmlns:p14="http://schemas.microsoft.com/office/powerpoint/2010/main" val="1381745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0030E9-729F-061E-9EC5-14A839DD6572}"/>
              </a:ext>
            </a:extLst>
          </p:cNvPr>
          <p:cNvSpPr>
            <a:spLocks noGrp="1"/>
          </p:cNvSpPr>
          <p:nvPr>
            <p:ph idx="1"/>
          </p:nvPr>
        </p:nvSpPr>
        <p:spPr>
          <a:xfrm>
            <a:off x="731520" y="81481"/>
            <a:ext cx="10780776" cy="6502198"/>
          </a:xfrm>
        </p:spPr>
        <p:txBody>
          <a:bodyPr>
            <a:normAutofit/>
          </a:bodyPr>
          <a:lstStyle/>
          <a:p>
            <a:pPr algn="ctr"/>
            <a:r>
              <a:rPr lang="en-GB" sz="4000" dirty="0">
                <a:latin typeface="Aptos" panose="020B0004020202020204" pitchFamily="34" charset="0"/>
              </a:rPr>
              <a:t>Based on research, here's how many words children would have heard by the time they were 5 years old.</a:t>
            </a:r>
          </a:p>
          <a:p>
            <a:pPr algn="ctr"/>
            <a:endParaRPr lang="en-GB" sz="4000" dirty="0">
              <a:latin typeface="Aptos" panose="020B0004020202020204" pitchFamily="34" charset="0"/>
            </a:endParaRPr>
          </a:p>
          <a:p>
            <a:pPr marL="571500" indent="-571500" algn="ctr">
              <a:buFont typeface="Arial" panose="020B0604020202020204" pitchFamily="34" charset="0"/>
              <a:buChar char="•"/>
            </a:pPr>
            <a:r>
              <a:rPr lang="en-GB" sz="4000" dirty="0">
                <a:latin typeface="Aptos" panose="020B0004020202020204" pitchFamily="34" charset="0"/>
              </a:rPr>
              <a:t>never read to, </a:t>
            </a:r>
            <a:r>
              <a:rPr lang="en-GB" sz="4000" u="sng" dirty="0">
                <a:latin typeface="Aptos" panose="020B0004020202020204" pitchFamily="34" charset="0"/>
              </a:rPr>
              <a:t>4,662</a:t>
            </a:r>
            <a:r>
              <a:rPr lang="en-GB" sz="4000" dirty="0">
                <a:latin typeface="Aptos" panose="020B0004020202020204" pitchFamily="34" charset="0"/>
              </a:rPr>
              <a:t> words</a:t>
            </a:r>
          </a:p>
          <a:p>
            <a:pPr marL="571500" indent="-571500" algn="ctr">
              <a:buFont typeface="Arial" panose="020B0604020202020204" pitchFamily="34" charset="0"/>
              <a:buChar char="•"/>
            </a:pPr>
            <a:r>
              <a:rPr lang="en-GB" sz="4000" dirty="0">
                <a:latin typeface="Aptos" panose="020B0004020202020204" pitchFamily="34" charset="0"/>
              </a:rPr>
              <a:t>1-2 times per week, </a:t>
            </a:r>
            <a:r>
              <a:rPr lang="en-GB" sz="4000" u="sng" dirty="0">
                <a:latin typeface="Aptos" panose="020B0004020202020204" pitchFamily="34" charset="0"/>
              </a:rPr>
              <a:t>63,570</a:t>
            </a:r>
            <a:r>
              <a:rPr lang="en-GB" sz="4000" dirty="0">
                <a:latin typeface="Aptos" panose="020B0004020202020204" pitchFamily="34" charset="0"/>
              </a:rPr>
              <a:t> words</a:t>
            </a:r>
          </a:p>
          <a:p>
            <a:pPr marL="571500" indent="-571500" algn="ctr">
              <a:buFont typeface="Arial" panose="020B0604020202020204" pitchFamily="34" charset="0"/>
              <a:buChar char="•"/>
            </a:pPr>
            <a:r>
              <a:rPr lang="en-GB" sz="4000" dirty="0">
                <a:latin typeface="Aptos" panose="020B0004020202020204" pitchFamily="34" charset="0"/>
              </a:rPr>
              <a:t>3-5 times per week, </a:t>
            </a:r>
            <a:r>
              <a:rPr lang="en-GB" sz="4000" u="sng" dirty="0">
                <a:latin typeface="Aptos" panose="020B0004020202020204" pitchFamily="34" charset="0"/>
              </a:rPr>
              <a:t>169,520</a:t>
            </a:r>
            <a:r>
              <a:rPr lang="en-GB" sz="4000" dirty="0">
                <a:latin typeface="Aptos" panose="020B0004020202020204" pitchFamily="34" charset="0"/>
              </a:rPr>
              <a:t> words</a:t>
            </a:r>
          </a:p>
          <a:p>
            <a:pPr marL="571500" indent="-571500" algn="ctr">
              <a:buFont typeface="Arial" panose="020B0604020202020204" pitchFamily="34" charset="0"/>
              <a:buChar char="•"/>
            </a:pPr>
            <a:r>
              <a:rPr lang="en-GB" sz="4000" dirty="0">
                <a:latin typeface="Aptos" panose="020B0004020202020204" pitchFamily="34" charset="0"/>
              </a:rPr>
              <a:t>daily, </a:t>
            </a:r>
            <a:r>
              <a:rPr lang="en-GB" sz="4000" u="sng" dirty="0">
                <a:latin typeface="Aptos" panose="020B0004020202020204" pitchFamily="34" charset="0"/>
              </a:rPr>
              <a:t>296,660 </a:t>
            </a:r>
            <a:r>
              <a:rPr lang="en-GB" sz="4000" dirty="0">
                <a:latin typeface="Aptos" panose="020B0004020202020204" pitchFamily="34" charset="0"/>
              </a:rPr>
              <a:t>words</a:t>
            </a:r>
          </a:p>
        </p:txBody>
      </p:sp>
    </p:spTree>
    <p:extLst>
      <p:ext uri="{BB962C8B-B14F-4D97-AF65-F5344CB8AC3E}">
        <p14:creationId xmlns:p14="http://schemas.microsoft.com/office/powerpoint/2010/main" val="468079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C955B-3CD8-C99D-0005-8D2661EC39A8}"/>
              </a:ext>
            </a:extLst>
          </p:cNvPr>
          <p:cNvSpPr>
            <a:spLocks noGrp="1"/>
          </p:cNvSpPr>
          <p:nvPr>
            <p:ph type="title"/>
          </p:nvPr>
        </p:nvSpPr>
        <p:spPr>
          <a:xfrm>
            <a:off x="731520" y="841248"/>
            <a:ext cx="2999232" cy="5184648"/>
          </a:xfrm>
        </p:spPr>
        <p:txBody>
          <a:bodyPr anchor="t">
            <a:normAutofit/>
          </a:bodyPr>
          <a:lstStyle/>
          <a:p>
            <a:r>
              <a:rPr lang="en-GB"/>
              <a:t>What does reading look like in school?</a:t>
            </a:r>
          </a:p>
        </p:txBody>
      </p:sp>
      <p:graphicFrame>
        <p:nvGraphicFramePr>
          <p:cNvPr id="7" name="Content Placeholder 2">
            <a:extLst>
              <a:ext uri="{FF2B5EF4-FFF2-40B4-BE49-F238E27FC236}">
                <a16:creationId xmlns:a16="http://schemas.microsoft.com/office/drawing/2014/main" id="{D5DAF619-57CE-6C10-FB64-8ED038FA3F6B}"/>
              </a:ext>
            </a:extLst>
          </p:cNvPr>
          <p:cNvGraphicFramePr>
            <a:graphicFrameLocks/>
          </p:cNvGraphicFramePr>
          <p:nvPr>
            <p:extLst>
              <p:ext uri="{D42A27DB-BD31-4B8C-83A1-F6EECF244321}">
                <p14:modId xmlns:p14="http://schemas.microsoft.com/office/powerpoint/2010/main" val="660534344"/>
              </p:ext>
            </p:extLst>
          </p:nvPr>
        </p:nvGraphicFramePr>
        <p:xfrm>
          <a:off x="4666926" y="841248"/>
          <a:ext cx="6260154" cy="5184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6131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D8123-1836-4C93-AB7B-9FC142838EF1}"/>
              </a:ext>
            </a:extLst>
          </p:cNvPr>
          <p:cNvSpPr>
            <a:spLocks noGrp="1"/>
          </p:cNvSpPr>
          <p:nvPr>
            <p:ph type="title"/>
          </p:nvPr>
        </p:nvSpPr>
        <p:spPr>
          <a:xfrm>
            <a:off x="731520" y="841248"/>
            <a:ext cx="2999232" cy="5184648"/>
          </a:xfrm>
        </p:spPr>
        <p:txBody>
          <a:bodyPr anchor="t">
            <a:normAutofit/>
          </a:bodyPr>
          <a:lstStyle/>
          <a:p>
            <a:r>
              <a:rPr lang="en-GB" dirty="0"/>
              <a:t>AT HOME</a:t>
            </a:r>
            <a:br>
              <a:rPr lang="en-GB" dirty="0"/>
            </a:br>
            <a:r>
              <a:rPr lang="en-GB" dirty="0"/>
              <a:t>The journey continues</a:t>
            </a:r>
          </a:p>
        </p:txBody>
      </p:sp>
      <p:pic>
        <p:nvPicPr>
          <p:cNvPr id="5" name="Picture 4">
            <a:extLst>
              <a:ext uri="{FF2B5EF4-FFF2-40B4-BE49-F238E27FC236}">
                <a16:creationId xmlns:a16="http://schemas.microsoft.com/office/drawing/2014/main" id="{6C13B4F8-B6AE-9D26-2965-51396C9A7C68}"/>
              </a:ext>
            </a:extLst>
          </p:cNvPr>
          <p:cNvPicPr>
            <a:picLocks noChangeAspect="1"/>
          </p:cNvPicPr>
          <p:nvPr/>
        </p:nvPicPr>
        <p:blipFill>
          <a:blip r:embed="rId2"/>
          <a:stretch>
            <a:fillRect/>
          </a:stretch>
        </p:blipFill>
        <p:spPr>
          <a:xfrm>
            <a:off x="5175076" y="0"/>
            <a:ext cx="6572347" cy="6864072"/>
          </a:xfrm>
          <a:prstGeom prst="rect">
            <a:avLst/>
          </a:prstGeom>
          <a:noFill/>
        </p:spPr>
      </p:pic>
    </p:spTree>
    <p:extLst>
      <p:ext uri="{BB962C8B-B14F-4D97-AF65-F5344CB8AC3E}">
        <p14:creationId xmlns:p14="http://schemas.microsoft.com/office/powerpoint/2010/main" val="1062046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39964-1B47-4564-A1E9-473E9117BF1B}"/>
              </a:ext>
            </a:extLst>
          </p:cNvPr>
          <p:cNvSpPr>
            <a:spLocks noGrp="1"/>
          </p:cNvSpPr>
          <p:nvPr>
            <p:ph type="title"/>
          </p:nvPr>
        </p:nvSpPr>
        <p:spPr>
          <a:xfrm>
            <a:off x="731520" y="841248"/>
            <a:ext cx="2999232" cy="5184648"/>
          </a:xfrm>
        </p:spPr>
        <p:txBody>
          <a:bodyPr anchor="t">
            <a:normAutofit/>
          </a:bodyPr>
          <a:lstStyle/>
          <a:p>
            <a:r>
              <a:rPr lang="en-GB"/>
              <a:t>Books to read at home to support reading skills</a:t>
            </a:r>
          </a:p>
        </p:txBody>
      </p:sp>
      <p:graphicFrame>
        <p:nvGraphicFramePr>
          <p:cNvPr id="5" name="Content Placeholder 2">
            <a:extLst>
              <a:ext uri="{FF2B5EF4-FFF2-40B4-BE49-F238E27FC236}">
                <a16:creationId xmlns:a16="http://schemas.microsoft.com/office/drawing/2014/main" id="{34DD6E18-56C6-4C9A-90A7-637B36547126}"/>
              </a:ext>
            </a:extLst>
          </p:cNvPr>
          <p:cNvGraphicFramePr>
            <a:graphicFrameLocks noGrp="1"/>
          </p:cNvGraphicFramePr>
          <p:nvPr>
            <p:ph sz="quarter" idx="13"/>
            <p:extLst>
              <p:ext uri="{D42A27DB-BD31-4B8C-83A1-F6EECF244321}">
                <p14:modId xmlns:p14="http://schemas.microsoft.com/office/powerpoint/2010/main" val="3419768580"/>
              </p:ext>
            </p:extLst>
          </p:nvPr>
        </p:nvGraphicFramePr>
        <p:xfrm>
          <a:off x="4666926" y="841248"/>
          <a:ext cx="6260154" cy="5184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6769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0F2DE-777C-424F-AB5B-7B0B9FC8D45B}"/>
              </a:ext>
            </a:extLst>
          </p:cNvPr>
          <p:cNvSpPr>
            <a:spLocks noGrp="1"/>
          </p:cNvSpPr>
          <p:nvPr>
            <p:ph type="title"/>
          </p:nvPr>
        </p:nvSpPr>
        <p:spPr/>
        <p:txBody>
          <a:bodyPr>
            <a:normAutofit fontScale="90000"/>
          </a:bodyPr>
          <a:lstStyle/>
          <a:p>
            <a:r>
              <a:rPr lang="en-GB" dirty="0"/>
              <a:t>Good books to read for pleasure</a:t>
            </a:r>
          </a:p>
        </p:txBody>
      </p:sp>
      <p:sp>
        <p:nvSpPr>
          <p:cNvPr id="3" name="Content Placeholder 2">
            <a:extLst>
              <a:ext uri="{FF2B5EF4-FFF2-40B4-BE49-F238E27FC236}">
                <a16:creationId xmlns:a16="http://schemas.microsoft.com/office/drawing/2014/main" id="{37921F4A-75BE-468E-9C5D-C0F42965B6DD}"/>
              </a:ext>
            </a:extLst>
          </p:cNvPr>
          <p:cNvSpPr>
            <a:spLocks noGrp="1"/>
          </p:cNvSpPr>
          <p:nvPr>
            <p:ph sz="half" idx="1"/>
          </p:nvPr>
        </p:nvSpPr>
        <p:spPr/>
        <p:txBody>
          <a:bodyPr>
            <a:normAutofit/>
          </a:bodyPr>
          <a:lstStyle/>
          <a:p>
            <a:endParaRPr lang="en-GB" dirty="0"/>
          </a:p>
          <a:p>
            <a:endParaRPr lang="en-GB" dirty="0"/>
          </a:p>
        </p:txBody>
      </p:sp>
      <p:sp>
        <p:nvSpPr>
          <p:cNvPr id="4" name="Content Placeholder 3">
            <a:extLst>
              <a:ext uri="{FF2B5EF4-FFF2-40B4-BE49-F238E27FC236}">
                <a16:creationId xmlns:a16="http://schemas.microsoft.com/office/drawing/2014/main" id="{7CE8712D-7A30-408F-8C76-98E4B37BA615}"/>
              </a:ext>
            </a:extLst>
          </p:cNvPr>
          <p:cNvSpPr>
            <a:spLocks noGrp="1"/>
          </p:cNvSpPr>
          <p:nvPr>
            <p:ph sz="half" idx="2"/>
          </p:nvPr>
        </p:nvSpPr>
        <p:spPr>
          <a:xfrm>
            <a:off x="1417983" y="2560320"/>
            <a:ext cx="9481665" cy="3310128"/>
          </a:xfrm>
        </p:spPr>
        <p:txBody>
          <a:bodyPr/>
          <a:lstStyle/>
          <a:p>
            <a:r>
              <a:rPr lang="en-GB" sz="4400" dirty="0">
                <a:hlinkClick r:id="rId2">
                  <a:extLst>
                    <a:ext uri="{A12FA001-AC4F-418D-AE19-62706E023703}">
                      <ahyp:hlinkClr xmlns:ahyp="http://schemas.microsoft.com/office/drawing/2018/hyperlinkcolor" val="tx"/>
                    </a:ext>
                  </a:extLst>
                </a:hlinkClick>
              </a:rPr>
              <a:t>https://www.booktrust.org.uk/</a:t>
            </a:r>
            <a:endParaRPr lang="en-GB" sz="4400" dirty="0"/>
          </a:p>
          <a:p>
            <a:r>
              <a:rPr lang="en-GB" sz="4400" dirty="0">
                <a:hlinkClick r:id="rId3">
                  <a:extLst>
                    <a:ext uri="{A12FA001-AC4F-418D-AE19-62706E023703}">
                      <ahyp:hlinkClr xmlns:ahyp="http://schemas.microsoft.com/office/drawing/2018/hyperlinkcolor" val="tx"/>
                    </a:ext>
                  </a:extLst>
                </a:hlinkClick>
              </a:rPr>
              <a:t>https://www.lovereading4kids.co.uk/</a:t>
            </a:r>
            <a:endParaRPr lang="en-GB" sz="4400" dirty="0"/>
          </a:p>
          <a:p>
            <a:endParaRPr lang="en-GB" dirty="0"/>
          </a:p>
        </p:txBody>
      </p:sp>
    </p:spTree>
    <p:extLst>
      <p:ext uri="{BB962C8B-B14F-4D97-AF65-F5344CB8AC3E}">
        <p14:creationId xmlns:p14="http://schemas.microsoft.com/office/powerpoint/2010/main" val="2395899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3B44A-A4B8-4F53-AE7E-00C729562294}"/>
              </a:ext>
            </a:extLst>
          </p:cNvPr>
          <p:cNvSpPr>
            <a:spLocks noGrp="1"/>
          </p:cNvSpPr>
          <p:nvPr>
            <p:ph type="title"/>
          </p:nvPr>
        </p:nvSpPr>
        <p:spPr/>
        <p:txBody>
          <a:bodyPr/>
          <a:lstStyle/>
          <a:p>
            <a:r>
              <a:rPr lang="en-GB" dirty="0"/>
              <a:t>Assessing Reading</a:t>
            </a:r>
          </a:p>
        </p:txBody>
      </p:sp>
      <p:sp>
        <p:nvSpPr>
          <p:cNvPr id="3" name="Content Placeholder 2">
            <a:extLst>
              <a:ext uri="{FF2B5EF4-FFF2-40B4-BE49-F238E27FC236}">
                <a16:creationId xmlns:a16="http://schemas.microsoft.com/office/drawing/2014/main" id="{7EB9BACC-066A-4BAF-B991-C861D7380FD4}"/>
              </a:ext>
            </a:extLst>
          </p:cNvPr>
          <p:cNvSpPr>
            <a:spLocks noGrp="1"/>
          </p:cNvSpPr>
          <p:nvPr>
            <p:ph idx="1"/>
          </p:nvPr>
        </p:nvSpPr>
        <p:spPr/>
        <p:txBody>
          <a:bodyPr>
            <a:normAutofit fontScale="92500" lnSpcReduction="10000"/>
          </a:bodyPr>
          <a:lstStyle/>
          <a:p>
            <a:r>
              <a:rPr lang="en-GB" sz="3200" dirty="0">
                <a:latin typeface="Aptos" panose="020B0004020202020204" pitchFamily="34" charset="0"/>
              </a:rPr>
              <a:t>Children are assessed formally at the end of Key Stage One and the end of Key Stage Two. They are also assessed termly within each year group to track progress and implement support where appropriate. </a:t>
            </a:r>
          </a:p>
          <a:p>
            <a:endParaRPr lang="en-GB" sz="3200" dirty="0">
              <a:latin typeface="Aptos" panose="020B0004020202020204" pitchFamily="34" charset="0"/>
            </a:endParaRPr>
          </a:p>
          <a:p>
            <a:r>
              <a:rPr lang="en-GB" sz="3200" dirty="0">
                <a:latin typeface="Aptos" panose="020B0004020202020204" pitchFamily="34" charset="0"/>
              </a:rPr>
              <a:t>However, as a school we continually use assessment information to inform our planning  and to allow us to choose the correct band for children to choose books from.</a:t>
            </a:r>
          </a:p>
          <a:p>
            <a:endParaRPr lang="en-GB" dirty="0">
              <a:latin typeface="Aptos" panose="020B0004020202020204" pitchFamily="34" charset="0"/>
            </a:endParaRPr>
          </a:p>
          <a:p>
            <a:pPr marL="0" indent="0">
              <a:buNone/>
            </a:pPr>
            <a:endParaRPr lang="en-GB" dirty="0">
              <a:latin typeface="Aptos" panose="020B0004020202020204" pitchFamily="34" charset="0"/>
            </a:endParaRPr>
          </a:p>
        </p:txBody>
      </p:sp>
    </p:spTree>
    <p:extLst>
      <p:ext uri="{BB962C8B-B14F-4D97-AF65-F5344CB8AC3E}">
        <p14:creationId xmlns:p14="http://schemas.microsoft.com/office/powerpoint/2010/main" val="2432480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74320-7773-3900-0E42-31B97C6DDD77}"/>
              </a:ext>
            </a:extLst>
          </p:cNvPr>
          <p:cNvSpPr>
            <a:spLocks noGrp="1"/>
          </p:cNvSpPr>
          <p:nvPr>
            <p:ph type="title"/>
          </p:nvPr>
        </p:nvSpPr>
        <p:spPr>
          <a:xfrm>
            <a:off x="838200" y="584990"/>
            <a:ext cx="10515600" cy="1116811"/>
          </a:xfrm>
        </p:spPr>
        <p:txBody>
          <a:bodyPr anchor="b">
            <a:normAutofit/>
          </a:bodyPr>
          <a:lstStyle/>
          <a:p>
            <a:pPr algn="ctr"/>
            <a:r>
              <a:rPr lang="en-GB" sz="3700" dirty="0"/>
              <a:t>Dean Valley Reading Reward Challenge</a:t>
            </a:r>
          </a:p>
        </p:txBody>
      </p:sp>
      <p:pic>
        <p:nvPicPr>
          <p:cNvPr id="4" name="Picture 3" descr="Great Reading! Reward Stickers – School Print World Shop">
            <a:extLst>
              <a:ext uri="{FF2B5EF4-FFF2-40B4-BE49-F238E27FC236}">
                <a16:creationId xmlns:a16="http://schemas.microsoft.com/office/drawing/2014/main" id="{A2872C85-BAE3-C1D0-62EB-AE7EAB1B140A}"/>
              </a:ext>
            </a:extLst>
          </p:cNvPr>
          <p:cNvPicPr>
            <a:picLocks noChangeAspect="1"/>
          </p:cNvPicPr>
          <p:nvPr/>
        </p:nvPicPr>
        <p:blipFill>
          <a:blip r:embed="rId2"/>
          <a:stretch>
            <a:fillRect/>
          </a:stretch>
        </p:blipFill>
        <p:spPr>
          <a:xfrm>
            <a:off x="4038599" y="2061469"/>
            <a:ext cx="4114801" cy="4114801"/>
          </a:xfrm>
          <a:prstGeom prst="rect">
            <a:avLst/>
          </a:prstGeom>
          <a:noFill/>
        </p:spPr>
      </p:pic>
    </p:spTree>
    <p:extLst>
      <p:ext uri="{BB962C8B-B14F-4D97-AF65-F5344CB8AC3E}">
        <p14:creationId xmlns:p14="http://schemas.microsoft.com/office/powerpoint/2010/main" val="2700838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C66214-8992-1EA8-CF27-DE35C3B89A5B}"/>
              </a:ext>
            </a:extLst>
          </p:cNvPr>
          <p:cNvPicPr>
            <a:picLocks noChangeAspect="1"/>
          </p:cNvPicPr>
          <p:nvPr/>
        </p:nvPicPr>
        <p:blipFill>
          <a:blip r:embed="rId2"/>
          <a:stretch>
            <a:fillRect/>
          </a:stretch>
        </p:blipFill>
        <p:spPr>
          <a:xfrm>
            <a:off x="97971" y="827315"/>
            <a:ext cx="2290227" cy="5889156"/>
          </a:xfrm>
          <a:prstGeom prst="rect">
            <a:avLst/>
          </a:prstGeom>
        </p:spPr>
      </p:pic>
      <p:pic>
        <p:nvPicPr>
          <p:cNvPr id="9" name="Picture 8">
            <a:extLst>
              <a:ext uri="{FF2B5EF4-FFF2-40B4-BE49-F238E27FC236}">
                <a16:creationId xmlns:a16="http://schemas.microsoft.com/office/drawing/2014/main" id="{CC4E7889-ABA4-FA44-442C-C2D506751E07}"/>
              </a:ext>
            </a:extLst>
          </p:cNvPr>
          <p:cNvPicPr>
            <a:picLocks noChangeAspect="1"/>
          </p:cNvPicPr>
          <p:nvPr/>
        </p:nvPicPr>
        <p:blipFill>
          <a:blip r:embed="rId2">
            <a:duotone>
              <a:prstClr val="black"/>
              <a:srgbClr val="FF0000">
                <a:tint val="45000"/>
                <a:satMod val="400000"/>
              </a:srgbClr>
            </a:duotone>
          </a:blip>
          <a:stretch>
            <a:fillRect/>
          </a:stretch>
        </p:blipFill>
        <p:spPr>
          <a:xfrm>
            <a:off x="2388198" y="827315"/>
            <a:ext cx="2290227" cy="5889156"/>
          </a:xfrm>
          <a:prstGeom prst="rect">
            <a:avLst/>
          </a:prstGeom>
        </p:spPr>
      </p:pic>
      <p:pic>
        <p:nvPicPr>
          <p:cNvPr id="13" name="Picture 12">
            <a:extLst>
              <a:ext uri="{FF2B5EF4-FFF2-40B4-BE49-F238E27FC236}">
                <a16:creationId xmlns:a16="http://schemas.microsoft.com/office/drawing/2014/main" id="{A61838B1-9331-1278-7DB8-D60B32C527EC}"/>
              </a:ext>
            </a:extLst>
          </p:cNvPr>
          <p:cNvPicPr>
            <a:picLocks noChangeAspect="1"/>
          </p:cNvPicPr>
          <p:nvPr/>
        </p:nvPicPr>
        <p:blipFill>
          <a:blip r:embed="rId2">
            <a:duotone>
              <a:prstClr val="black"/>
              <a:schemeClr val="bg1">
                <a:lumMod val="85000"/>
                <a:tint val="45000"/>
                <a:satMod val="400000"/>
              </a:schemeClr>
            </a:duotone>
          </a:blip>
          <a:stretch>
            <a:fillRect/>
          </a:stretch>
        </p:blipFill>
        <p:spPr>
          <a:xfrm>
            <a:off x="6968652" y="827315"/>
            <a:ext cx="2290227" cy="5889156"/>
          </a:xfrm>
          <a:prstGeom prst="rect">
            <a:avLst/>
          </a:prstGeom>
        </p:spPr>
      </p:pic>
      <p:pic>
        <p:nvPicPr>
          <p:cNvPr id="15" name="Picture 14">
            <a:extLst>
              <a:ext uri="{FF2B5EF4-FFF2-40B4-BE49-F238E27FC236}">
                <a16:creationId xmlns:a16="http://schemas.microsoft.com/office/drawing/2014/main" id="{561540E9-8442-1606-CD5E-F72A1B160AD7}"/>
              </a:ext>
            </a:extLst>
          </p:cNvPr>
          <p:cNvPicPr>
            <a:picLocks noChangeAspect="1"/>
          </p:cNvPicPr>
          <p:nvPr/>
        </p:nvPicPr>
        <p:blipFill>
          <a:blip r:embed="rId2">
            <a:duotone>
              <a:prstClr val="black"/>
              <a:srgbClr val="FFCC00">
                <a:tint val="45000"/>
                <a:satMod val="400000"/>
              </a:srgbClr>
            </a:duotone>
          </a:blip>
          <a:stretch>
            <a:fillRect/>
          </a:stretch>
        </p:blipFill>
        <p:spPr>
          <a:xfrm>
            <a:off x="9258879" y="827315"/>
            <a:ext cx="2290227" cy="5889156"/>
          </a:xfrm>
          <a:prstGeom prst="rect">
            <a:avLst/>
          </a:prstGeom>
        </p:spPr>
      </p:pic>
      <p:pic>
        <p:nvPicPr>
          <p:cNvPr id="17" name="Picture 16">
            <a:extLst>
              <a:ext uri="{FF2B5EF4-FFF2-40B4-BE49-F238E27FC236}">
                <a16:creationId xmlns:a16="http://schemas.microsoft.com/office/drawing/2014/main" id="{08CAAE52-EC25-D864-D3FD-7B1CEC2D943F}"/>
              </a:ext>
            </a:extLst>
          </p:cNvPr>
          <p:cNvPicPr>
            <a:picLocks noChangeAspect="1"/>
          </p:cNvPicPr>
          <p:nvPr/>
        </p:nvPicPr>
        <p:blipFill>
          <a:blip r:embed="rId2">
            <a:duotone>
              <a:prstClr val="black"/>
              <a:srgbClr val="FF9900">
                <a:tint val="45000"/>
                <a:satMod val="400000"/>
              </a:srgbClr>
            </a:duotone>
          </a:blip>
          <a:stretch>
            <a:fillRect/>
          </a:stretch>
        </p:blipFill>
        <p:spPr>
          <a:xfrm>
            <a:off x="4678425" y="827315"/>
            <a:ext cx="2290227" cy="5889156"/>
          </a:xfrm>
          <a:prstGeom prst="rect">
            <a:avLst/>
          </a:prstGeom>
        </p:spPr>
      </p:pic>
      <p:sp>
        <p:nvSpPr>
          <p:cNvPr id="18" name="Rectangle 17">
            <a:extLst>
              <a:ext uri="{FF2B5EF4-FFF2-40B4-BE49-F238E27FC236}">
                <a16:creationId xmlns:a16="http://schemas.microsoft.com/office/drawing/2014/main" id="{A7D15EE4-3993-6007-8E24-223A6890BB0D}"/>
              </a:ext>
            </a:extLst>
          </p:cNvPr>
          <p:cNvSpPr/>
          <p:nvPr/>
        </p:nvSpPr>
        <p:spPr>
          <a:xfrm>
            <a:off x="190883" y="65315"/>
            <a:ext cx="11511260" cy="1754326"/>
          </a:xfrm>
          <a:prstGeom prst="rect">
            <a:avLst/>
          </a:prstGeom>
          <a:noFill/>
        </p:spPr>
        <p:txBody>
          <a:bodyPr wrap="square" lIns="91440" tIns="45720" rIns="91440" bIns="45720">
            <a:spAutoFit/>
          </a:bodyPr>
          <a:lstStyle/>
          <a:p>
            <a:pPr algn="ctr"/>
            <a:r>
              <a:rPr lang="en-US" sz="5400" dirty="0">
                <a:ln w="0"/>
                <a:effectLst>
                  <a:outerShdw blurRad="38100" dist="19050" dir="2700000" algn="tl" rotWithShape="0">
                    <a:schemeClr val="dk1">
                      <a:alpha val="40000"/>
                    </a:schemeClr>
                  </a:outerShdw>
                </a:effectLst>
              </a:rPr>
              <a:t>White     Red 	Bronze 	Silver 	   Gold 	</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61962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930BF7-CFDC-2EF5-6D57-193E75E2527F}"/>
              </a:ext>
            </a:extLst>
          </p:cNvPr>
          <p:cNvPicPr>
            <a:picLocks noChangeAspect="1"/>
          </p:cNvPicPr>
          <p:nvPr/>
        </p:nvPicPr>
        <p:blipFill>
          <a:blip r:embed="rId2"/>
          <a:stretch>
            <a:fillRect/>
          </a:stretch>
        </p:blipFill>
        <p:spPr>
          <a:xfrm>
            <a:off x="1382485" y="0"/>
            <a:ext cx="2667001" cy="6858004"/>
          </a:xfrm>
          <a:prstGeom prst="rect">
            <a:avLst/>
          </a:prstGeom>
        </p:spPr>
      </p:pic>
      <p:sp>
        <p:nvSpPr>
          <p:cNvPr id="4" name="Rectangle 3">
            <a:extLst>
              <a:ext uri="{FF2B5EF4-FFF2-40B4-BE49-F238E27FC236}">
                <a16:creationId xmlns:a16="http://schemas.microsoft.com/office/drawing/2014/main" id="{BCF04BAE-2CB9-9F3A-4035-75236827146A}"/>
              </a:ext>
            </a:extLst>
          </p:cNvPr>
          <p:cNvSpPr/>
          <p:nvPr/>
        </p:nvSpPr>
        <p:spPr>
          <a:xfrm>
            <a:off x="4759119" y="117693"/>
            <a:ext cx="6766793" cy="6740307"/>
          </a:xfrm>
          <a:prstGeom prst="rect">
            <a:avLst/>
          </a:prstGeom>
          <a:noFill/>
        </p:spPr>
        <p:txBody>
          <a:bodyPr wrap="square" lIns="91440" tIns="45720" rIns="91440" bIns="45720" anchor="t">
            <a:spAutoFit/>
          </a:bodyPr>
          <a:lstStyle/>
          <a:p>
            <a:pPr algn="ctr"/>
            <a:r>
              <a:rPr lang="en-US" sz="3600" dirty="0">
                <a:ln w="0"/>
                <a:effectLst>
                  <a:outerShdw blurRad="38100" dist="19050" dir="2700000" algn="tl" rotWithShape="0">
                    <a:schemeClr val="dk1">
                      <a:alpha val="40000"/>
                    </a:schemeClr>
                  </a:outerShdw>
                </a:effectLst>
                <a:latin typeface="Aptos" panose="020B0004020202020204" pitchFamily="34" charset="0"/>
              </a:rPr>
              <a:t>For every book your child reads at home and discusses with an adult in school, they will receive a stamp. </a:t>
            </a:r>
          </a:p>
          <a:p>
            <a:pPr algn="ctr"/>
            <a:r>
              <a:rPr lang="en-US" sz="3600" dirty="0">
                <a:ln w="0"/>
                <a:effectLst>
                  <a:outerShdw blurRad="38100" dist="19050" dir="2700000" algn="tl" rotWithShape="0">
                    <a:schemeClr val="dk1">
                      <a:alpha val="40000"/>
                    </a:schemeClr>
                  </a:outerShdw>
                </a:effectLst>
                <a:latin typeface="Aptos" panose="020B0004020202020204" pitchFamily="34" charset="0"/>
              </a:rPr>
              <a:t>These cards encourage your child to read a mixture of fiction, non-fiction and poetry so that they have a good breadth of vocabulary and variation of text. </a:t>
            </a:r>
          </a:p>
          <a:p>
            <a:pPr algn="ctr"/>
            <a:r>
              <a:rPr lang="en-US" sz="3600" dirty="0">
                <a:ln w="0"/>
                <a:effectLst>
                  <a:outerShdw blurRad="38100" dist="19050" dir="2700000" algn="tl" rotWithShape="0">
                    <a:schemeClr val="dk1">
                      <a:alpha val="40000"/>
                    </a:schemeClr>
                  </a:outerShdw>
                </a:effectLst>
                <a:latin typeface="Aptos" panose="020B0004020202020204" pitchFamily="34" charset="0"/>
              </a:rPr>
              <a:t>They can earn a few stamps from audio books, comics and books they have read with an adult.</a:t>
            </a:r>
            <a:endParaRPr lang="en-US" sz="3600" dirty="0">
              <a:ln w="0"/>
              <a:effectLst>
                <a:outerShdw blurRad="38100" dist="19050" dir="2700000" algn="tl" rotWithShape="0">
                  <a:prstClr val="black">
                    <a:alpha val="40000"/>
                  </a:prstClr>
                </a:outerShdw>
              </a:effectLst>
              <a:latin typeface="Aptos" panose="020B0004020202020204" pitchFamily="34" charset="0"/>
            </a:endParaRPr>
          </a:p>
        </p:txBody>
      </p:sp>
    </p:spTree>
    <p:extLst>
      <p:ext uri="{BB962C8B-B14F-4D97-AF65-F5344CB8AC3E}">
        <p14:creationId xmlns:p14="http://schemas.microsoft.com/office/powerpoint/2010/main" val="2441559538"/>
      </p:ext>
    </p:extLst>
  </p:cSld>
  <p:clrMapOvr>
    <a:masterClrMapping/>
  </p:clrMapOvr>
</p:sld>
</file>

<file path=ppt/theme/theme1.xml><?xml version="1.0" encoding="utf-8"?>
<a:theme xmlns:a="http://schemas.openxmlformats.org/drawingml/2006/main" name="Archway">
  <a:themeElements>
    <a:clrScheme name="Archway">
      <a:dk1>
        <a:sysClr val="windowText" lastClr="000000"/>
      </a:dk1>
      <a:lt1>
        <a:sysClr val="window" lastClr="FFFFFF"/>
      </a:lt1>
      <a:dk2>
        <a:srgbClr val="424C4E"/>
      </a:dk2>
      <a:lt2>
        <a:srgbClr val="EDE9E7"/>
      </a:lt2>
      <a:accent1>
        <a:srgbClr val="9FA597"/>
      </a:accent1>
      <a:accent2>
        <a:srgbClr val="AEA67E"/>
      </a:accent2>
      <a:accent3>
        <a:srgbClr val="957D71"/>
      </a:accent3>
      <a:accent4>
        <a:srgbClr val="C88769"/>
      </a:accent4>
      <a:accent5>
        <a:srgbClr val="97A4AA"/>
      </a:accent5>
      <a:accent6>
        <a:srgbClr val="9FA4A5"/>
      </a:accent6>
      <a:hlink>
        <a:srgbClr val="8C9484"/>
      </a:hlink>
      <a:folHlink>
        <a:srgbClr val="C17957"/>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 id="{CCBE687C-D9F1-4254-B066-5079611C2397}" vid="{9D57D580-D4A7-454F-BF49-8DDDB4A8185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4c63551-aa8e-4716-a9b6-452a24c18357">
      <Terms xmlns="http://schemas.microsoft.com/office/infopath/2007/PartnerControls"/>
    </lcf76f155ced4ddcb4097134ff3c332f>
    <TaxCatchAll xmlns="7f7d2240-1363-4713-ac60-62208edc730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D6FDEE9B97DBB4D806BC81F954DD8D6" ma:contentTypeVersion="21" ma:contentTypeDescription="Create a new document." ma:contentTypeScope="" ma:versionID="b61c79057e967ca32844d4d0f42e1f80">
  <xsd:schema xmlns:xsd="http://www.w3.org/2001/XMLSchema" xmlns:xs="http://www.w3.org/2001/XMLSchema" xmlns:p="http://schemas.microsoft.com/office/2006/metadata/properties" xmlns:ns2="74c63551-aa8e-4716-a9b6-452a24c18357" xmlns:ns3="7f7d2240-1363-4713-ac60-62208edc7306" targetNamespace="http://schemas.microsoft.com/office/2006/metadata/properties" ma:root="true" ma:fieldsID="c629140b6d07560d56a1c29ee091271c" ns2:_="" ns3:_="">
    <xsd:import namespace="74c63551-aa8e-4716-a9b6-452a24c18357"/>
    <xsd:import namespace="7f7d2240-1363-4713-ac60-62208edc730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c63551-aa8e-4716-a9b6-452a24c183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bbe57434-0ed1-41e3-ab1b-cfa314915bd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f7d2240-1363-4713-ac60-62208edc730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dd7e581-52cd-4d2a-8861-bce3d9a40e3e}" ma:internalName="TaxCatchAll" ma:showField="CatchAllData" ma:web="7f7d2240-1363-4713-ac60-62208edc73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025280-FD06-4EF3-BF50-0F3F1EDC6275}">
  <ds:schemaRefs>
    <ds:schemaRef ds:uri="http://purl.org/dc/elements/1.1/"/>
    <ds:schemaRef ds:uri="http://schemas.microsoft.com/office/2006/documentManagement/types"/>
    <ds:schemaRef ds:uri="http://purl.org/dc/dcmitype/"/>
    <ds:schemaRef ds:uri="http://purl.org/dc/terms/"/>
    <ds:schemaRef ds:uri="http://schemas.microsoft.com/office/infopath/2007/PartnerControls"/>
    <ds:schemaRef ds:uri="74c63551-aa8e-4716-a9b6-452a24c18357"/>
    <ds:schemaRef ds:uri="http://www.w3.org/XML/1998/namespace"/>
    <ds:schemaRef ds:uri="http://schemas.openxmlformats.org/package/2006/metadata/core-properties"/>
    <ds:schemaRef ds:uri="7f7d2240-1363-4713-ac60-62208edc7306"/>
    <ds:schemaRef ds:uri="http://schemas.microsoft.com/office/2006/metadata/properties"/>
  </ds:schemaRefs>
</ds:datastoreItem>
</file>

<file path=customXml/itemProps2.xml><?xml version="1.0" encoding="utf-8"?>
<ds:datastoreItem xmlns:ds="http://schemas.openxmlformats.org/officeDocument/2006/customXml" ds:itemID="{F95DFB09-6F3C-4DF6-919E-0642722E1828}">
  <ds:schemaRefs>
    <ds:schemaRef ds:uri="http://schemas.microsoft.com/sharepoint/v3/contenttype/forms"/>
  </ds:schemaRefs>
</ds:datastoreItem>
</file>

<file path=customXml/itemProps3.xml><?xml version="1.0" encoding="utf-8"?>
<ds:datastoreItem xmlns:ds="http://schemas.openxmlformats.org/officeDocument/2006/customXml" ds:itemID="{18DED015-2097-4A97-B8AA-1ACD23BA03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c63551-aa8e-4716-a9b6-452a24c18357"/>
    <ds:schemaRef ds:uri="7f7d2240-1363-4713-ac60-62208edc73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58</TotalTime>
  <Words>384</Words>
  <Application>Microsoft Office PowerPoint</Application>
  <PresentationFormat>Widescreen</PresentationFormat>
  <Paragraphs>40</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Arial</vt:lpstr>
      <vt:lpstr>Felix Titling</vt:lpstr>
      <vt:lpstr>Goudy Old Style</vt:lpstr>
      <vt:lpstr>Archway</vt:lpstr>
      <vt:lpstr>Reading at home</vt:lpstr>
      <vt:lpstr>Why is reading so important?</vt:lpstr>
      <vt:lpstr>PowerPoint Presentation</vt:lpstr>
      <vt:lpstr>What does reading look like in school?</vt:lpstr>
      <vt:lpstr>AT HOME The journey continues</vt:lpstr>
      <vt:lpstr>Books to read at home to support reading skills</vt:lpstr>
      <vt:lpstr>Good books to read for pleasure</vt:lpstr>
      <vt:lpstr>Assessing Reading</vt:lpstr>
      <vt:lpstr>Dean Valley Reading Reward Challenge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Tia Warburton</dc:creator>
  <cp:lastModifiedBy>Tia Warburton</cp:lastModifiedBy>
  <cp:revision>18</cp:revision>
  <dcterms:created xsi:type="dcterms:W3CDTF">2026-09-07T18:18:44Z</dcterms:created>
  <dcterms:modified xsi:type="dcterms:W3CDTF">2026-09-16T16:19:54Z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0x0101009D6FDEE9B97DBB4D806BC81F954DD8D6</vt:lpwstr>
  </property>
  <property fmtid="{D5CDD505-2E9C-101B-9397-08002B2CF9AE}" pid="3" name="MediaServiceImageTags">
    <vt:lpwstr/>
  </property>
</Properties>
</file>