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Lst>
  <p:notesMasterIdLst>
    <p:notesMasterId r:id="rId18"/>
  </p:notesMasterIdLst>
  <p:sldIdLst>
    <p:sldId id="256" r:id="rId5"/>
    <p:sldId id="350" r:id="rId6"/>
    <p:sldId id="284" r:id="rId7"/>
    <p:sldId id="341" r:id="rId8"/>
    <p:sldId id="343" r:id="rId9"/>
    <p:sldId id="300" r:id="rId10"/>
    <p:sldId id="342" r:id="rId11"/>
    <p:sldId id="347" r:id="rId12"/>
    <p:sldId id="351" r:id="rId13"/>
    <p:sldId id="344" r:id="rId14"/>
    <p:sldId id="274" r:id="rId15"/>
    <p:sldId id="352"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9" autoAdjust="0"/>
    <p:restoredTop sz="95226" autoAdjust="0"/>
  </p:normalViewPr>
  <p:slideViewPr>
    <p:cSldViewPr snapToGrid="0">
      <p:cViewPr varScale="1">
        <p:scale>
          <a:sx n="115" d="100"/>
          <a:sy n="115" d="100"/>
        </p:scale>
        <p:origin x="258"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1800" b="1" dirty="0">
              <a:solidFill>
                <a:schemeClr val="accent3"/>
              </a:solidFill>
            </a:rPr>
            <a:t>Scott </a:t>
          </a:r>
          <a:r>
            <a:rPr lang="en-US" sz="1800" b="1" dirty="0" err="1">
              <a:solidFill>
                <a:schemeClr val="accent3"/>
              </a:solidFill>
            </a:rPr>
            <a:t>Gair</a:t>
          </a:r>
          <a:r>
            <a:rPr lang="en-US" sz="1800" b="1" dirty="0">
              <a:solidFill>
                <a:schemeClr val="accent3"/>
              </a:solidFill>
            </a:rPr>
            <a:t> </a:t>
          </a:r>
          <a:r>
            <a:rPr lang="en-US" sz="1800" dirty="0">
              <a:solidFill>
                <a:sysClr val="windowText" lastClr="000000"/>
              </a:solidFill>
            </a:rPr>
            <a:t/>
          </a:r>
          <a:br>
            <a:rPr lang="en-US" sz="1800" dirty="0">
              <a:solidFill>
                <a:sysClr val="windowText" lastClr="000000"/>
              </a:solidFill>
            </a:rPr>
          </a:br>
          <a:r>
            <a:rPr lang="en-US" sz="1800" dirty="0">
              <a:solidFill>
                <a:sysClr val="windowText" lastClr="000000"/>
              </a:solidFill>
            </a:rPr>
            <a:t>PTA Chair </a:t>
          </a:r>
          <a:endParaRPr lang="en-US" sz="1800" b="0" dirty="0">
            <a:solidFill>
              <a:schemeClr val="tx1"/>
            </a:solidFill>
            <a:latin typeface="+mn-lt"/>
          </a:endParaRP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1800" b="1" dirty="0" err="1">
              <a:solidFill>
                <a:schemeClr val="accent3"/>
              </a:solidFill>
            </a:rPr>
            <a:t>kate</a:t>
          </a:r>
          <a:r>
            <a:rPr lang="en-US" sz="1800" b="1" dirty="0">
              <a:solidFill>
                <a:schemeClr val="accent3"/>
              </a:solidFill>
            </a:rPr>
            <a:t> Whiting</a:t>
          </a:r>
          <a:r>
            <a:rPr lang="en-US" sz="1800" dirty="0">
              <a:solidFill>
                <a:schemeClr val="tx1"/>
              </a:solidFill>
            </a:rPr>
            <a:t/>
          </a:r>
          <a:br>
            <a:rPr lang="en-US" sz="1800" dirty="0">
              <a:solidFill>
                <a:schemeClr val="tx1"/>
              </a:solidFill>
            </a:rPr>
          </a:br>
          <a:r>
            <a:rPr lang="en-US" sz="1800" dirty="0">
              <a:solidFill>
                <a:schemeClr val="tx1"/>
              </a:solidFill>
            </a:rPr>
            <a:t>Treasurer</a:t>
          </a:r>
          <a:endParaRPr lang="en-US" sz="1800" b="0" dirty="0">
            <a:solidFill>
              <a:schemeClr val="tx1"/>
            </a:solidFill>
            <a:latin typeface="+mn-lt"/>
          </a:endParaRP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000" b="1" dirty="0">
              <a:solidFill>
                <a:schemeClr val="accent3"/>
              </a:solidFill>
            </a:rPr>
            <a:t>Vicky McPherson</a:t>
          </a:r>
          <a:r>
            <a:rPr lang="en-US" sz="1600" dirty="0">
              <a:solidFill>
                <a:schemeClr val="tx1"/>
              </a:solidFill>
            </a:rPr>
            <a:t/>
          </a:r>
          <a:br>
            <a:rPr lang="en-US" sz="1600" dirty="0">
              <a:solidFill>
                <a:schemeClr val="tx1"/>
              </a:solidFill>
            </a:rPr>
          </a:br>
          <a:r>
            <a:rPr lang="en-US" sz="1600" dirty="0">
              <a:solidFill>
                <a:schemeClr val="tx1"/>
              </a:solidFill>
            </a:rPr>
            <a:t>Head Teacher </a:t>
          </a:r>
          <a:endParaRPr lang="en-US" sz="1600" b="0" dirty="0">
            <a:solidFill>
              <a:schemeClr val="tx1"/>
            </a:solidFill>
            <a:latin typeface="+mn-lt"/>
          </a:endParaRP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000" b="1" dirty="0" smtClean="0">
              <a:solidFill>
                <a:schemeClr val="accent3"/>
              </a:solidFill>
            </a:rPr>
            <a:t>Alex Fisher</a:t>
          </a:r>
          <a:r>
            <a:rPr lang="en-US" sz="1600" dirty="0">
              <a:solidFill>
                <a:schemeClr val="tx1"/>
              </a:solidFill>
            </a:rPr>
            <a:t/>
          </a:r>
          <a:br>
            <a:rPr lang="en-US" sz="1600" dirty="0">
              <a:solidFill>
                <a:schemeClr val="tx1"/>
              </a:solidFill>
            </a:rPr>
          </a:br>
          <a:r>
            <a:rPr lang="en-US" sz="1600" b="0" dirty="0">
              <a:solidFill>
                <a:schemeClr val="tx1"/>
              </a:solidFill>
              <a:latin typeface="+mn-lt"/>
            </a:rPr>
            <a:t>staff </a:t>
          </a: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t>
        <a:bodyPr/>
        <a:lstStyle/>
        <a:p>
          <a:endParaRPr lang="en-US"/>
        </a:p>
      </dgm:t>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35512" custScaleY="13551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t>
        <a:bodyPr/>
        <a:lstStyle/>
        <a:p>
          <a:endParaRPr lang="en-US"/>
        </a:p>
      </dgm:t>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35512" custScaleY="135512" custLinFactNeighborX="-639" custLinFactNeighborY="1242"/>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t>
        <a:bodyPr/>
        <a:lstStyle/>
        <a:p>
          <a:endParaRPr lang="en-US"/>
        </a:p>
      </dgm:t>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35512" custScaleY="135512"/>
      <dgm:spPr>
        <a:prstGeom prst="rect">
          <a:avLst/>
        </a:prstGeom>
        <a:blipFill rotWithShape="1">
          <a:blip xmlns:r="http://schemas.openxmlformats.org/officeDocument/2006/relationships" r:embed="rId3"/>
          <a:stretch>
            <a:fillRect/>
          </a:stretch>
        </a:blipFill>
        <a:ln>
          <a:noFill/>
        </a:ln>
      </dgm:spPr>
      <dgm:t>
        <a:bodyPr/>
        <a:lstStyle/>
        <a:p>
          <a:endParaRPr lang="en-US"/>
        </a:p>
      </dgm:t>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t>
        <a:bodyPr/>
        <a:lstStyle/>
        <a:p>
          <a:endParaRPr lang="en-US"/>
        </a:p>
      </dgm:t>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35512" custScaleY="135512"/>
      <dgm:spPr>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a:noFill/>
        </a:ln>
      </dgm:spPr>
      <dgm:t>
        <a:bodyPr/>
        <a:lstStyle/>
        <a:p>
          <a:endParaRPr lang="en-US"/>
        </a:p>
      </dgm:t>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t>
        <a:bodyPr/>
        <a:lstStyle/>
        <a:p>
          <a:endParaRPr lang="en-US"/>
        </a:p>
      </dgm:t>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307321D6-32A9-4F29-A35B-8328C6417311}" srcId="{5C72703F-EB58-4B0C-8B2A-EDF2A51B2C6C}" destId="{DA3F2F2F-B5A8-4CFD-ABCE-1BC48CD913AF}" srcOrd="2" destOrd="0" parTransId="{D4AFA5E0-6624-49A6-B10B-4FFA7483C001}" sibTransId="{038FE749-6004-418E-86C7-7C1B1D7930F4}"/>
    <dgm:cxn modelId="{4C525577-8965-4DD8-A876-005F65E1D723}" type="presOf" srcId="{B2F9B3BC-1849-4A4A-BBE4-752B9B492C76}" destId="{79C5F495-3DD9-41C8-99AE-150A333447D0}" srcOrd="0" destOrd="0" presId="urn:microsoft.com/office/officeart/2019/1/layout/PeoplePortraitsList"/>
    <dgm:cxn modelId="{E6EDE7CF-5B3F-4E2C-99EE-D5462F0EC9CE}" srcId="{5C72703F-EB58-4B0C-8B2A-EDF2A51B2C6C}" destId="{23CA95F9-8BCF-40C1-B842-BCFFD43632F6}" srcOrd="0" destOrd="0" parTransId="{FC4F4986-5DCD-4DC2-B7FD-2C5FABEF9979}" sibTransId="{D868EA7F-D868-4231-86D5-66D9B2DF2F62}"/>
    <dgm:cxn modelId="{DE44E4D8-C5CF-4438-860F-3C376D4D64F5}" type="presOf" srcId="{23CA95F9-8BCF-40C1-B842-BCFFD43632F6}" destId="{FDFAF16A-4FD0-49F4-8593-32E9A31A4FF7}" srcOrd="0" destOrd="0" presId="urn:microsoft.com/office/officeart/2019/1/layout/PeoplePortraitsList"/>
    <dgm:cxn modelId="{540FED75-CB4E-4EAD-804F-81226869B095}" type="presOf" srcId="{1E293C9C-50F7-4DF0-A45F-EF6AA41E15B2}" destId="{866F95BB-E9D9-40E2-AB9F-99D5F69BA82A}" srcOrd="0" destOrd="0" presId="urn:microsoft.com/office/officeart/2019/1/layout/PeoplePortraitsList"/>
    <dgm:cxn modelId="{A7E7000F-0D10-4D88-844F-C9CB2A6A39DA}" srcId="{5C72703F-EB58-4B0C-8B2A-EDF2A51B2C6C}" destId="{1E293C9C-50F7-4DF0-A45F-EF6AA41E15B2}" srcOrd="1" destOrd="0" parTransId="{04936CC5-1B2F-4620-ABDF-F195956C3F4A}" sibTransId="{E019F05B-61F4-4915-9D10-5D6F328EA591}"/>
    <dgm:cxn modelId="{74A68EEE-876E-4134-B088-DC53246E11FE}" type="presOf" srcId="{5C72703F-EB58-4B0C-8B2A-EDF2A51B2C6C}" destId="{BF30E86D-EAFC-44CE-B56C-D7C5EC7742F3}"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359244" y="551972"/>
          <a:ext cx="2281886" cy="228188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307649" y="2947711"/>
          <a:ext cx="2385077" cy="4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b="1" spc="20">
              <a:latin typeface="+mj-lt"/>
            </a:defRPr>
          </a:pPr>
          <a:r>
            <a:rPr lang="en-US" sz="1800" b="1" kern="1200" dirty="0">
              <a:solidFill>
                <a:schemeClr val="accent3"/>
              </a:solidFill>
            </a:rPr>
            <a:t>Scott </a:t>
          </a:r>
          <a:r>
            <a:rPr lang="en-US" sz="1800" b="1" kern="1200" dirty="0" err="1">
              <a:solidFill>
                <a:schemeClr val="accent3"/>
              </a:solidFill>
            </a:rPr>
            <a:t>Gair</a:t>
          </a:r>
          <a:r>
            <a:rPr lang="en-US" sz="1800" b="1" kern="1200" dirty="0">
              <a:solidFill>
                <a:schemeClr val="accent3"/>
              </a:solidFill>
            </a:rPr>
            <a:t> </a:t>
          </a:r>
          <a:r>
            <a:rPr lang="en-US" sz="1800" kern="1200" dirty="0">
              <a:solidFill>
                <a:sysClr val="windowText" lastClr="000000"/>
              </a:solidFill>
            </a:rPr>
            <a:t/>
          </a:r>
          <a:br>
            <a:rPr lang="en-US" sz="1800" kern="1200" dirty="0">
              <a:solidFill>
                <a:sysClr val="windowText" lastClr="000000"/>
              </a:solidFill>
            </a:rPr>
          </a:br>
          <a:r>
            <a:rPr lang="en-US" sz="1800" kern="1200" dirty="0">
              <a:solidFill>
                <a:sysClr val="windowText" lastClr="000000"/>
              </a:solidFill>
            </a:rPr>
            <a:t>PTA Chair </a:t>
          </a:r>
          <a:endParaRPr lang="en-US" sz="1800" b="0" kern="1200" dirty="0">
            <a:solidFill>
              <a:schemeClr val="tx1"/>
            </a:solidFill>
            <a:latin typeface="+mn-lt"/>
          </a:endParaRPr>
        </a:p>
      </dsp:txBody>
      <dsp:txXfrm>
        <a:off x="307649" y="2947711"/>
        <a:ext cx="2385077" cy="486638"/>
      </dsp:txXfrm>
    </dsp:sp>
    <dsp:sp modelId="{7D166BBB-55AF-452C-B9A0-94A1EE55FF4F}">
      <dsp:nvSpPr>
        <dsp:cNvPr id="0" name=""/>
        <dsp:cNvSpPr/>
      </dsp:nvSpPr>
      <dsp:spPr>
        <a:xfrm>
          <a:off x="307649" y="3412552"/>
          <a:ext cx="2385077" cy="602866"/>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3150950" y="572886"/>
          <a:ext cx="2281886" cy="228188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3110115" y="2947711"/>
          <a:ext cx="2385077" cy="4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b="1" spc="20">
              <a:latin typeface="+mj-lt"/>
            </a:defRPr>
          </a:pPr>
          <a:r>
            <a:rPr lang="en-US" sz="1800" b="1" kern="1200" dirty="0" err="1">
              <a:solidFill>
                <a:schemeClr val="accent3"/>
              </a:solidFill>
            </a:rPr>
            <a:t>kate</a:t>
          </a:r>
          <a:r>
            <a:rPr lang="en-US" sz="1800" b="1" kern="1200" dirty="0">
              <a:solidFill>
                <a:schemeClr val="accent3"/>
              </a:solidFill>
            </a:rPr>
            <a:t> Whiting</a:t>
          </a:r>
          <a:r>
            <a:rPr lang="en-US" sz="1800" kern="1200" dirty="0">
              <a:solidFill>
                <a:schemeClr val="tx1"/>
              </a:solidFill>
            </a:rPr>
            <a:t/>
          </a:r>
          <a:br>
            <a:rPr lang="en-US" sz="1800" kern="1200" dirty="0">
              <a:solidFill>
                <a:schemeClr val="tx1"/>
              </a:solidFill>
            </a:rPr>
          </a:br>
          <a:r>
            <a:rPr lang="en-US" sz="1800" kern="1200" dirty="0">
              <a:solidFill>
                <a:schemeClr val="tx1"/>
              </a:solidFill>
            </a:rPr>
            <a:t>Treasurer</a:t>
          </a:r>
          <a:endParaRPr lang="en-US" sz="1800" b="0" kern="1200" dirty="0">
            <a:solidFill>
              <a:schemeClr val="tx1"/>
            </a:solidFill>
            <a:latin typeface="+mn-lt"/>
          </a:endParaRPr>
        </a:p>
      </dsp:txBody>
      <dsp:txXfrm>
        <a:off x="3110115" y="2947711"/>
        <a:ext cx="2385077" cy="486638"/>
      </dsp:txXfrm>
    </dsp:sp>
    <dsp:sp modelId="{1223E777-77CB-4A9A-BF21-12B513842696}">
      <dsp:nvSpPr>
        <dsp:cNvPr id="0" name=""/>
        <dsp:cNvSpPr/>
      </dsp:nvSpPr>
      <dsp:spPr>
        <a:xfrm>
          <a:off x="3110115" y="3412552"/>
          <a:ext cx="2385077" cy="602866"/>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964177" y="551972"/>
          <a:ext cx="2281886" cy="2281886"/>
        </a:xfrm>
        <a:prstGeom prst="rect">
          <a:avLst/>
        </a:prstGeom>
        <a:blipFill rotWithShape="1">
          <a:blip xmlns:r="http://schemas.openxmlformats.org/officeDocument/2006/relationships" r:embed="rId3"/>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912581" y="2947711"/>
          <a:ext cx="2385077" cy="4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spc="20">
              <a:latin typeface="+mj-lt"/>
            </a:defRPr>
          </a:pPr>
          <a:r>
            <a:rPr lang="en-US" sz="2000" b="1" kern="1200" dirty="0">
              <a:solidFill>
                <a:schemeClr val="accent3"/>
              </a:solidFill>
            </a:rPr>
            <a:t>Vicky McPherson</a:t>
          </a:r>
          <a:r>
            <a:rPr lang="en-US" sz="1600" kern="1200" dirty="0">
              <a:solidFill>
                <a:schemeClr val="tx1"/>
              </a:solidFill>
            </a:rPr>
            <a:t/>
          </a:r>
          <a:br>
            <a:rPr lang="en-US" sz="1600" kern="1200" dirty="0">
              <a:solidFill>
                <a:schemeClr val="tx1"/>
              </a:solidFill>
            </a:rPr>
          </a:br>
          <a:r>
            <a:rPr lang="en-US" sz="1600" kern="1200" dirty="0">
              <a:solidFill>
                <a:schemeClr val="tx1"/>
              </a:solidFill>
            </a:rPr>
            <a:t>Head Teacher </a:t>
          </a:r>
          <a:endParaRPr lang="en-US" sz="1600" b="0" kern="1200" dirty="0">
            <a:solidFill>
              <a:schemeClr val="tx1"/>
            </a:solidFill>
            <a:latin typeface="+mn-lt"/>
          </a:endParaRPr>
        </a:p>
      </dsp:txBody>
      <dsp:txXfrm>
        <a:off x="5912581" y="2947711"/>
        <a:ext cx="2385077" cy="486638"/>
      </dsp:txXfrm>
    </dsp:sp>
    <dsp:sp modelId="{EE420F84-477D-4635-BEF8-66426E9A259D}">
      <dsp:nvSpPr>
        <dsp:cNvPr id="0" name=""/>
        <dsp:cNvSpPr/>
      </dsp:nvSpPr>
      <dsp:spPr>
        <a:xfrm>
          <a:off x="6248901" y="2536798"/>
          <a:ext cx="2385077" cy="602866"/>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8766643" y="551972"/>
          <a:ext cx="2281886" cy="228188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715048" y="2947711"/>
          <a:ext cx="2385077" cy="48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100000"/>
            </a:lnSpc>
            <a:spcBef>
              <a:spcPct val="0"/>
            </a:spcBef>
            <a:spcAft>
              <a:spcPct val="35000"/>
            </a:spcAft>
            <a:defRPr b="1" spc="20">
              <a:latin typeface="+mj-lt"/>
            </a:defRPr>
          </a:pPr>
          <a:r>
            <a:rPr lang="en-US" sz="2000" b="1" kern="1200" dirty="0" smtClean="0">
              <a:solidFill>
                <a:schemeClr val="accent3"/>
              </a:solidFill>
            </a:rPr>
            <a:t>Alex Fisher</a:t>
          </a:r>
          <a:r>
            <a:rPr lang="en-US" sz="1600" kern="1200" dirty="0">
              <a:solidFill>
                <a:schemeClr val="tx1"/>
              </a:solidFill>
            </a:rPr>
            <a:t/>
          </a:r>
          <a:br>
            <a:rPr lang="en-US" sz="1600" kern="1200" dirty="0">
              <a:solidFill>
                <a:schemeClr val="tx1"/>
              </a:solidFill>
            </a:rPr>
          </a:br>
          <a:r>
            <a:rPr lang="en-US" sz="1600" b="0" kern="1200" dirty="0">
              <a:solidFill>
                <a:schemeClr val="tx1"/>
              </a:solidFill>
              <a:latin typeface="+mn-lt"/>
            </a:rPr>
            <a:t>staff </a:t>
          </a:r>
        </a:p>
      </dsp:txBody>
      <dsp:txXfrm>
        <a:off x="8715048" y="2947711"/>
        <a:ext cx="2385077" cy="486638"/>
      </dsp:txXfrm>
    </dsp:sp>
    <dsp:sp modelId="{5A7600AF-A34B-4D03-B3D6-B3C760AE8E06}">
      <dsp:nvSpPr>
        <dsp:cNvPr id="0" name=""/>
        <dsp:cNvSpPr/>
      </dsp:nvSpPr>
      <dsp:spPr>
        <a:xfrm>
          <a:off x="8758432" y="3369074"/>
          <a:ext cx="2385077" cy="60286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88C29-9E04-4B26-9F0D-4A69CE9FE1A5}" type="datetimeFigureOut">
              <a:rPr lang="en-US" smtClean="0"/>
              <a:t>10/14/2024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E0407-935A-438B-AF66-28803EDE65A9}" type="slidenum">
              <a:rPr lang="en-US" smtClean="0"/>
              <a:t>‹#›</a:t>
            </a:fld>
            <a:endParaRPr lang="en-US" dirty="0"/>
          </a:p>
        </p:txBody>
      </p:sp>
    </p:spTree>
    <p:extLst>
      <p:ext uri="{BB962C8B-B14F-4D97-AF65-F5344CB8AC3E}">
        <p14:creationId xmlns:p14="http://schemas.microsoft.com/office/powerpoint/2010/main" val="19079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45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62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62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AC3AA-9C47-4E0B-BAC0-E8DEA4AD5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437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7124D-D927-400B-B59C-CEDBD507BE0C}"/>
              </a:ext>
              <a:ext uri="{C183D7F6-B498-43B3-948B-1728B52AA6E4}">
                <adec:decorative xmlns=""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6200000">
            <a:off x="43976" y="-43974"/>
            <a:ext cx="1447800" cy="1535750"/>
          </a:xfrm>
          <a:prstGeom prst="rect">
            <a:avLst/>
          </a:prstGeom>
        </p:spPr>
      </p:pic>
      <p:sp>
        <p:nvSpPr>
          <p:cNvPr id="10" name="Title 1">
            <a:extLst>
              <a:ext uri="{FF2B5EF4-FFF2-40B4-BE49-F238E27FC236}">
                <a16:creationId xmlns:a16="http://schemas.microsoft.com/office/drawing/2014/main" id="{D6ADF6CE-9ECB-46C3-934F-B81BC2BE0449}"/>
              </a:ext>
            </a:extLst>
          </p:cNvPr>
          <p:cNvSpPr>
            <a:spLocks noGrp="1"/>
          </p:cNvSpPr>
          <p:nvPr>
            <p:ph type="ctrTitle"/>
          </p:nvPr>
        </p:nvSpPr>
        <p:spPr>
          <a:xfrm>
            <a:off x="1293876" y="304801"/>
            <a:ext cx="9601200" cy="1534297"/>
          </a:xfrm>
        </p:spPr>
        <p:txBody>
          <a:bodyPr anchor="b">
            <a:normAutofit/>
          </a:bodyPr>
          <a:lstStyle>
            <a:lvl1pPr algn="ctr">
              <a:defRPr>
                <a:solidFill>
                  <a:schemeClr val="tx2"/>
                </a:solidFill>
              </a:defRPr>
            </a:lvl1pPr>
          </a:lstStyle>
          <a:p>
            <a:pPr>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9" name="Picture Placeholder 18">
            <a:extLst>
              <a:ext uri="{FF2B5EF4-FFF2-40B4-BE49-F238E27FC236}">
                <a16:creationId xmlns:a16="http://schemas.microsoft.com/office/drawing/2014/main" id="{62DF7C0A-1B3B-401D-A625-E7F87B1DFE07}"/>
              </a:ext>
            </a:extLst>
          </p:cNvPr>
          <p:cNvSpPr>
            <a:spLocks noGrp="1"/>
          </p:cNvSpPr>
          <p:nvPr>
            <p:ph type="pic" sz="quarter" idx="13" hasCustomPrompt="1"/>
          </p:nvPr>
        </p:nvSpPr>
        <p:spPr>
          <a:xfrm>
            <a:off x="619840" y="3013206"/>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a:solidFill>
                  <a:schemeClr val="tx2"/>
                </a:solidFill>
              </a:defRPr>
            </a:lvl1pPr>
          </a:lstStyle>
          <a:p>
            <a:r>
              <a:rPr lang="en-US" dirty="0"/>
              <a:t>Click to add photo</a:t>
            </a:r>
          </a:p>
        </p:txBody>
      </p:sp>
      <p:sp>
        <p:nvSpPr>
          <p:cNvPr id="11" name="Subtitle 2">
            <a:extLst>
              <a:ext uri="{FF2B5EF4-FFF2-40B4-BE49-F238E27FC236}">
                <a16:creationId xmlns:a16="http://schemas.microsoft.com/office/drawing/2014/main" id="{ADA6D2C5-E6A9-4A27-AE58-9CEDCFCB4C92}"/>
              </a:ext>
            </a:extLst>
          </p:cNvPr>
          <p:cNvSpPr>
            <a:spLocks noGrp="1"/>
          </p:cNvSpPr>
          <p:nvPr>
            <p:ph type="subTitle" idx="1"/>
          </p:nvPr>
        </p:nvSpPr>
        <p:spPr>
          <a:xfrm>
            <a:off x="1712976" y="1905001"/>
            <a:ext cx="8763001" cy="962442"/>
          </a:xfrm>
        </p:spPr>
        <p:txBody>
          <a:bodyPr anchor="t"/>
          <a:lstStyle>
            <a:lvl1pPr marL="0" indent="0" algn="ctr">
              <a:buNone/>
              <a:defRPr>
                <a:solidFill>
                  <a:schemeClr val="tx2"/>
                </a:solidFill>
              </a:defRPr>
            </a:lvl1pPr>
          </a:lstStyle>
          <a:p>
            <a:pPr>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pic>
        <p:nvPicPr>
          <p:cNvPr id="12" name="Picture 11">
            <a:extLst>
              <a:ext uri="{FF2B5EF4-FFF2-40B4-BE49-F238E27FC236}">
                <a16:creationId xmlns:a16="http://schemas.microsoft.com/office/drawing/2014/main" id="{7B147A7F-B058-475D-BA3A-E1807E37B5D5}"/>
              </a:ext>
              <a:ext uri="{C183D7F6-B498-43B3-948B-1728B52AA6E4}">
                <adec:decorative xmlns=""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820400" y="3144779"/>
            <a:ext cx="1371600" cy="2548349"/>
          </a:xfrm>
          <a:prstGeom prst="rect">
            <a:avLst/>
          </a:prstGeom>
        </p:spPr>
      </p:pic>
    </p:spTree>
    <p:extLst>
      <p:ext uri="{BB962C8B-B14F-4D97-AF65-F5344CB8AC3E}">
        <p14:creationId xmlns:p14="http://schemas.microsoft.com/office/powerpoint/2010/main" val="72881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EDB5FC-CA7C-4369-A121-67C4C93AB4B9}"/>
              </a:ext>
              <a:ext uri="{C183D7F6-B498-43B3-948B-1728B52AA6E4}">
                <adec:decorative xmlns=""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79814F19-D3DA-42AB-AAD4-22D54FE3743B}"/>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14126634-B312-428E-8F30-17C18904047D}"/>
              </a:ext>
              <a:ext uri="{C183D7F6-B498-43B3-948B-1728B52AA6E4}">
                <adec:decorative xmlns=""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2" name="Date Placeholder 5">
            <a:extLst>
              <a:ext uri="{FF2B5EF4-FFF2-40B4-BE49-F238E27FC236}">
                <a16:creationId xmlns:a16="http://schemas.microsoft.com/office/drawing/2014/main" id="{1AC832B9-3155-477F-89D0-A170836416F1}"/>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7801D982-FEE5-4484-AD95-86DEE2E5D214}"/>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5F932331-BB94-49D3-9E40-67111663B4F6}"/>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05653"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06265"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529261"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52987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8053617"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8054229"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Tree>
    <p:extLst>
      <p:ext uri="{BB962C8B-B14F-4D97-AF65-F5344CB8AC3E}">
        <p14:creationId xmlns:p14="http://schemas.microsoft.com/office/powerpoint/2010/main" val="1920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chemeClr val="bg2">
            <a:alpha val="7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DA21C8-9B4F-48CA-BBF3-273AA89D85D8}"/>
              </a:ext>
            </a:extLst>
          </p:cNvPr>
          <p:cNvSpPr>
            <a:spLocks noGrp="1"/>
          </p:cNvSpPr>
          <p:nvPr>
            <p:ph type="title"/>
          </p:nvPr>
        </p:nvSpPr>
        <p:spPr>
          <a:xfrm>
            <a:off x="7696200" y="461339"/>
            <a:ext cx="3949840" cy="2251716"/>
          </a:xfrm>
        </p:spPr>
        <p:txBody>
          <a:bodyPr>
            <a:normAutofit/>
          </a:bodyPr>
          <a:lstStyle>
            <a:lvl1pPr>
              <a:defRPr>
                <a:solidFill>
                  <a:schemeClr val="tx2"/>
                </a:solidFill>
              </a:defRPr>
            </a:lvl1pPr>
          </a:lstStyle>
          <a:p>
            <a:pPr>
              <a:lnSpc>
                <a:spcPct val="100000"/>
              </a:lnSpc>
            </a:pPr>
            <a:r>
              <a:rPr lang="en-US" sz="3600" spc="120">
                <a:solidFill>
                  <a:schemeClr val="tx2"/>
                </a:solidFill>
                <a:cs typeface="Posterama" panose="020B0504020200020000" pitchFamily="34" charset="0"/>
              </a:rPr>
              <a:t>Click to edit Master title style</a:t>
            </a:r>
            <a:endParaRPr lang="en-US" sz="3600"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6FC60A49-3E5E-45D9-82CF-80174402BDE3}"/>
              </a:ext>
              <a:ext uri="{C183D7F6-B498-43B3-948B-1728B52AA6E4}">
                <adec:decorative xmlns="" xmlns:adec="http://schemas.microsoft.com/office/drawing/2017/decorative" val="1"/>
              </a:ext>
            </a:extLst>
          </p:cNvPr>
          <p:cNvSpPr/>
          <p:nvPr userDrawn="1"/>
        </p:nvSpPr>
        <p:spPr>
          <a:xfrm>
            <a:off x="-7942" y="0"/>
            <a:ext cx="719262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493E687B-7CD1-42D6-B28F-7CF3EB7148AC}"/>
              </a:ext>
              <a:ext uri="{C183D7F6-B498-43B3-948B-1728B52AA6E4}">
                <adec:decorative xmlns="" xmlns:adec="http://schemas.microsoft.com/office/drawing/2017/decorative" val="1"/>
              </a:ext>
            </a:extLst>
          </p:cNvPr>
          <p:cNvSpPr/>
          <p:nvPr userDrawn="1"/>
        </p:nvSpPr>
        <p:spPr>
          <a:xfrm rot="10800000">
            <a:off x="-7942" y="0"/>
            <a:ext cx="719263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2" name="Picture Placeholder 19">
            <a:extLst>
              <a:ext uri="{FF2B5EF4-FFF2-40B4-BE49-F238E27FC236}">
                <a16:creationId xmlns:a16="http://schemas.microsoft.com/office/drawing/2014/main" id="{B458BE2E-5260-4DB2-86A2-2C93610844D0}"/>
              </a:ext>
            </a:extLst>
          </p:cNvPr>
          <p:cNvSpPr>
            <a:spLocks noGrp="1"/>
          </p:cNvSpPr>
          <p:nvPr>
            <p:ph type="pic" sz="quarter" idx="13" hasCustomPrompt="1"/>
          </p:nvPr>
        </p:nvSpPr>
        <p:spPr>
          <a:xfrm>
            <a:off x="838200" y="461339"/>
            <a:ext cx="5508288" cy="2831136"/>
          </a:xfrm>
        </p:spPr>
        <p:txBody>
          <a:bodyPr/>
          <a:lstStyle>
            <a:lvl1pPr marL="0" indent="0" algn="ctr">
              <a:buNone/>
              <a:defRPr/>
            </a:lvl1pPr>
          </a:lstStyle>
          <a:p>
            <a:r>
              <a:rPr lang="en-US" dirty="0"/>
              <a:t>Click to add photo</a:t>
            </a:r>
          </a:p>
        </p:txBody>
      </p:sp>
      <p:sp>
        <p:nvSpPr>
          <p:cNvPr id="23" name="Picture Placeholder 19">
            <a:extLst>
              <a:ext uri="{FF2B5EF4-FFF2-40B4-BE49-F238E27FC236}">
                <a16:creationId xmlns:a16="http://schemas.microsoft.com/office/drawing/2014/main" id="{73295B3D-C1CE-453D-B606-79917F4EFDDE}"/>
              </a:ext>
            </a:extLst>
          </p:cNvPr>
          <p:cNvSpPr>
            <a:spLocks noGrp="1"/>
          </p:cNvSpPr>
          <p:nvPr>
            <p:ph type="pic" sz="quarter" idx="14" hasCustomPrompt="1"/>
          </p:nvPr>
        </p:nvSpPr>
        <p:spPr>
          <a:xfrm>
            <a:off x="830826" y="3429000"/>
            <a:ext cx="5508288" cy="2831136"/>
          </a:xfrm>
        </p:spPr>
        <p:txBody>
          <a:bodyPr/>
          <a:lstStyle>
            <a:lvl1pPr marL="0" indent="0" algn="ctr">
              <a:buNone/>
              <a:defRPr/>
            </a:lvl1pPr>
          </a:lstStyle>
          <a:p>
            <a:r>
              <a:rPr lang="en-US" dirty="0"/>
              <a:t>Click to add photo</a:t>
            </a:r>
          </a:p>
        </p:txBody>
      </p:sp>
      <p:sp>
        <p:nvSpPr>
          <p:cNvPr id="15" name="Date Placeholder 6">
            <a:extLst>
              <a:ext uri="{FF2B5EF4-FFF2-40B4-BE49-F238E27FC236}">
                <a16:creationId xmlns:a16="http://schemas.microsoft.com/office/drawing/2014/main" id="{42C36F80-96FA-43AC-ACFF-C626ED2F6F0C}"/>
              </a:ext>
            </a:extLst>
          </p:cNvPr>
          <p:cNvSpPr>
            <a:spLocks noGrp="1"/>
          </p:cNvSpPr>
          <p:nvPr>
            <p:ph type="dt" sz="half" idx="10"/>
          </p:nvPr>
        </p:nvSpPr>
        <p:spPr>
          <a:xfrm>
            <a:off x="838200" y="6327648"/>
            <a:ext cx="2743200" cy="365125"/>
          </a:xfrm>
        </p:spPr>
        <p:txBody>
          <a:bodyPr/>
          <a:lstStyle>
            <a:lvl1pPr>
              <a:defRPr>
                <a:solidFill>
                  <a:schemeClr val="bg1">
                    <a:alpha val="60000"/>
                  </a:schemeClr>
                </a:solidFill>
              </a:defRPr>
            </a:lvl1pPr>
          </a:lstStyle>
          <a:p>
            <a:r>
              <a:rPr lang="en-US" dirty="0"/>
              <a:t>20XX</a:t>
            </a:r>
          </a:p>
        </p:txBody>
      </p:sp>
      <p:sp>
        <p:nvSpPr>
          <p:cNvPr id="27" name="Text Placeholder 25">
            <a:extLst>
              <a:ext uri="{FF2B5EF4-FFF2-40B4-BE49-F238E27FC236}">
                <a16:creationId xmlns:a16="http://schemas.microsoft.com/office/drawing/2014/main" id="{3A3DA98F-3AD9-4503-8525-7A30DD715BDF}"/>
              </a:ext>
            </a:extLst>
          </p:cNvPr>
          <p:cNvSpPr>
            <a:spLocks noGrp="1"/>
          </p:cNvSpPr>
          <p:nvPr>
            <p:ph type="body" sz="quarter" idx="15" hasCustomPrompt="1"/>
          </p:nvPr>
        </p:nvSpPr>
        <p:spPr>
          <a:xfrm>
            <a:off x="7690290" y="2867741"/>
            <a:ext cx="3949586" cy="3294680"/>
          </a:xfrm>
        </p:spPr>
        <p:txBody>
          <a:bodyPr>
            <a:normAutofit/>
          </a:bodyPr>
          <a:lstStyle>
            <a:lvl1pPr marL="0" indent="0">
              <a:buNone/>
              <a:defRPr sz="1800">
                <a:solidFill>
                  <a:schemeClr val="tx2"/>
                </a:solidFill>
              </a:defRPr>
            </a:lvl1pPr>
          </a:lstStyle>
          <a:p>
            <a:pPr lvl="0"/>
            <a:r>
              <a:rPr lang="en-US" dirty="0"/>
              <a:t>Click to add text</a:t>
            </a:r>
          </a:p>
        </p:txBody>
      </p:sp>
      <p:sp>
        <p:nvSpPr>
          <p:cNvPr id="16" name="Footer Placeholder 7">
            <a:extLst>
              <a:ext uri="{FF2B5EF4-FFF2-40B4-BE49-F238E27FC236}">
                <a16:creationId xmlns:a16="http://schemas.microsoft.com/office/drawing/2014/main" id="{29F436A2-3398-4A5A-AF46-81BC526412C9}"/>
              </a:ext>
            </a:extLst>
          </p:cNvPr>
          <p:cNvSpPr>
            <a:spLocks noGrp="1"/>
          </p:cNvSpPr>
          <p:nvPr>
            <p:ph type="ftr" sz="quarter" idx="11"/>
          </p:nvPr>
        </p:nvSpPr>
        <p:spPr>
          <a:xfrm>
            <a:off x="7696200" y="6327648"/>
            <a:ext cx="3045406" cy="365125"/>
          </a:xfrm>
        </p:spPr>
        <p:txBody>
          <a:bodyPr/>
          <a:lstStyle>
            <a:lvl1pPr algn="l">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78BD5B31-7A42-46D8-A5A3-CD0DC4B99F63}"/>
              </a:ext>
            </a:extLst>
          </p:cNvPr>
          <p:cNvSpPr>
            <a:spLocks noGrp="1"/>
          </p:cNvSpPr>
          <p:nvPr>
            <p:ph type="sldNum" sz="quarter" idx="12"/>
          </p:nvPr>
        </p:nvSpPr>
        <p:spPr>
          <a:xfrm>
            <a:off x="10820400" y="6327648"/>
            <a:ext cx="533400" cy="365125"/>
          </a:xfrm>
        </p:spPr>
        <p:txBody>
          <a:bodyPr/>
          <a:lstStyle>
            <a:lvl1pPr>
              <a:defRPr>
                <a:solidFill>
                  <a:schemeClr val="tx1">
                    <a:alpha val="60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89954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87E59D-6BE5-4CB5-B3B3-BAF69EFA10C4}"/>
              </a:ext>
            </a:extLst>
          </p:cNvPr>
          <p:cNvSpPr>
            <a:spLocks noGrp="1"/>
          </p:cNvSpPr>
          <p:nvPr>
            <p:ph type="title"/>
          </p:nvPr>
        </p:nvSpPr>
        <p:spPr>
          <a:xfrm>
            <a:off x="838200" y="586992"/>
            <a:ext cx="4953000" cy="2688598"/>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1D13BFBD-7478-4683-BA2C-E7BFC660BBB1}"/>
              </a:ext>
              <a:ext uri="{C183D7F6-B498-43B3-948B-1728B52AA6E4}">
                <adec:decorative xmlns="" xmlns:adec="http://schemas.microsoft.com/office/drawing/2017/decorative" val="1"/>
              </a:ext>
            </a:extLst>
          </p:cNvPr>
          <p:cNvSpPr/>
          <p:nvPr userDrawn="1"/>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8B3FF916-2B4D-4DC1-AD98-AF8F2EFD4A8C}"/>
              </a:ext>
              <a:ext uri="{C183D7F6-B498-43B3-948B-1728B52AA6E4}">
                <adec:decorative xmlns="" xmlns:adec="http://schemas.microsoft.com/office/drawing/2017/decorative" val="1"/>
              </a:ext>
            </a:extLst>
          </p:cNvPr>
          <p:cNvSpPr/>
          <p:nvPr userDrawn="1"/>
        </p:nvSpPr>
        <p:spPr>
          <a:xfrm>
            <a:off x="6190666" y="0"/>
            <a:ext cx="6001333"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480B3D3-8262-4D62-8B77-51C5FF582408}"/>
              </a:ext>
              <a:ext uri="{C183D7F6-B498-43B3-948B-1728B52AA6E4}">
                <adec:decorative xmlns="" xmlns:adec="http://schemas.microsoft.com/office/drawing/2017/decorative" val="1"/>
              </a:ext>
            </a:extLst>
          </p:cNvPr>
          <p:cNvSpPr/>
          <p:nvPr userDrawn="1"/>
        </p:nvSpPr>
        <p:spPr>
          <a:xfrm rot="10800000">
            <a:off x="6196875" y="0"/>
            <a:ext cx="5992075"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9" name="Text Placeholder 27">
            <a:extLst>
              <a:ext uri="{FF2B5EF4-FFF2-40B4-BE49-F238E27FC236}">
                <a16:creationId xmlns:a16="http://schemas.microsoft.com/office/drawing/2014/main" id="{D44A1B8E-1071-45A0-8A94-0AA7F201EB43}"/>
              </a:ext>
            </a:extLst>
          </p:cNvPr>
          <p:cNvSpPr>
            <a:spLocks noGrp="1"/>
          </p:cNvSpPr>
          <p:nvPr>
            <p:ph type="body" sz="quarter" idx="16" hasCustomPrompt="1"/>
          </p:nvPr>
        </p:nvSpPr>
        <p:spPr>
          <a:xfrm>
            <a:off x="835149" y="3412114"/>
            <a:ext cx="4952681" cy="2750307"/>
          </a:xfrm>
        </p:spPr>
        <p:txBody>
          <a:bodyPr>
            <a:normAutofit/>
          </a:bodyPr>
          <a:lstStyle>
            <a:lvl1pPr marL="342900" indent="-342900">
              <a:buFont typeface="Arial" panose="020B0604020202020204" pitchFamily="34" charset="0"/>
              <a:buChar char="•"/>
              <a:defRPr sz="2000">
                <a:solidFill>
                  <a:schemeClr val="tx2"/>
                </a:solidFill>
              </a:defRPr>
            </a:lvl1pPr>
            <a:lvl2pPr marL="457200" indent="0">
              <a:buNone/>
              <a:defRPr sz="2400">
                <a:solidFill>
                  <a:schemeClr val="tx2"/>
                </a:solidFill>
              </a:defRPr>
            </a:lvl2pPr>
            <a:lvl3pPr marL="914400" indent="0">
              <a:buNone/>
              <a:defRPr sz="2400">
                <a:solidFill>
                  <a:schemeClr val="tx2"/>
                </a:solidFill>
              </a:defRPr>
            </a:lvl3pPr>
            <a:lvl4pPr marL="1371600" indent="0">
              <a:buNone/>
              <a:defRPr sz="2400">
                <a:solidFill>
                  <a:schemeClr val="tx2"/>
                </a:solidFill>
              </a:defRPr>
            </a:lvl4pPr>
            <a:lvl5pPr marL="1828800" indent="0">
              <a:buNone/>
              <a:defRPr sz="2400">
                <a:solidFill>
                  <a:schemeClr val="tx2"/>
                </a:solidFill>
              </a:defRPr>
            </a:lvl5pPr>
          </a:lstStyle>
          <a:p>
            <a:pPr lvl="0"/>
            <a:r>
              <a:rPr lang="en-US" dirty="0"/>
              <a:t>Click to add text</a:t>
            </a:r>
          </a:p>
        </p:txBody>
      </p:sp>
      <p:sp>
        <p:nvSpPr>
          <p:cNvPr id="17" name="Date Placeholder 5">
            <a:extLst>
              <a:ext uri="{FF2B5EF4-FFF2-40B4-BE49-F238E27FC236}">
                <a16:creationId xmlns:a16="http://schemas.microsoft.com/office/drawing/2014/main" id="{DF6FCAD9-068D-41D9-A5F4-E22F2D28717A}"/>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24" name="Picture Placeholder 20">
            <a:extLst>
              <a:ext uri="{FF2B5EF4-FFF2-40B4-BE49-F238E27FC236}">
                <a16:creationId xmlns:a16="http://schemas.microsoft.com/office/drawing/2014/main" id="{0402EFB4-17A2-4345-82DA-89EF34B5E919}"/>
              </a:ext>
            </a:extLst>
          </p:cNvPr>
          <p:cNvSpPr>
            <a:spLocks noGrp="1"/>
          </p:cNvSpPr>
          <p:nvPr>
            <p:ph type="pic" sz="quarter" idx="13" hasCustomPrompt="1"/>
          </p:nvPr>
        </p:nvSpPr>
        <p:spPr>
          <a:xfrm>
            <a:off x="6781801" y="380991"/>
            <a:ext cx="4856144" cy="1925415"/>
          </a:xfrm>
        </p:spPr>
        <p:txBody>
          <a:bodyPr/>
          <a:lstStyle>
            <a:lvl1pPr marL="0" indent="0" algn="ctr">
              <a:buNone/>
              <a:defRPr/>
            </a:lvl1pPr>
          </a:lstStyle>
          <a:p>
            <a:r>
              <a:rPr lang="en-US" dirty="0"/>
              <a:t>Click to add photo</a:t>
            </a:r>
          </a:p>
        </p:txBody>
      </p:sp>
      <p:sp>
        <p:nvSpPr>
          <p:cNvPr id="25" name="Picture Placeholder 20">
            <a:extLst>
              <a:ext uri="{FF2B5EF4-FFF2-40B4-BE49-F238E27FC236}">
                <a16:creationId xmlns:a16="http://schemas.microsoft.com/office/drawing/2014/main" id="{EC3DFC6E-6D3D-48C3-BD9E-33878CD86D58}"/>
              </a:ext>
            </a:extLst>
          </p:cNvPr>
          <p:cNvSpPr>
            <a:spLocks noGrp="1"/>
          </p:cNvSpPr>
          <p:nvPr>
            <p:ph type="pic" sz="quarter" idx="14" hasCustomPrompt="1"/>
          </p:nvPr>
        </p:nvSpPr>
        <p:spPr>
          <a:xfrm>
            <a:off x="6781800" y="2376797"/>
            <a:ext cx="4856144" cy="1925415"/>
          </a:xfrm>
        </p:spPr>
        <p:txBody>
          <a:bodyPr/>
          <a:lstStyle>
            <a:lvl1pPr marL="0" indent="0" algn="ctr">
              <a:buNone/>
              <a:defRPr/>
            </a:lvl1pPr>
          </a:lstStyle>
          <a:p>
            <a:r>
              <a:rPr lang="en-US" dirty="0"/>
              <a:t>Click to add photo</a:t>
            </a:r>
          </a:p>
        </p:txBody>
      </p:sp>
      <p:sp>
        <p:nvSpPr>
          <p:cNvPr id="26" name="Picture Placeholder 20">
            <a:extLst>
              <a:ext uri="{FF2B5EF4-FFF2-40B4-BE49-F238E27FC236}">
                <a16:creationId xmlns:a16="http://schemas.microsoft.com/office/drawing/2014/main" id="{7EC41F32-B997-4949-A553-260965B03F32}"/>
              </a:ext>
            </a:extLst>
          </p:cNvPr>
          <p:cNvSpPr>
            <a:spLocks noGrp="1"/>
          </p:cNvSpPr>
          <p:nvPr>
            <p:ph type="pic" sz="quarter" idx="15" hasCustomPrompt="1"/>
          </p:nvPr>
        </p:nvSpPr>
        <p:spPr>
          <a:xfrm>
            <a:off x="6781800" y="4379170"/>
            <a:ext cx="4856144" cy="1925415"/>
          </a:xfrm>
        </p:spPr>
        <p:txBody>
          <a:bodyPr/>
          <a:lstStyle>
            <a:lvl1pPr marL="0" indent="0" algn="ctr">
              <a:buNone/>
              <a:defRPr/>
            </a:lvl1pPr>
          </a:lstStyle>
          <a:p>
            <a:r>
              <a:rPr lang="en-US" dirty="0"/>
              <a:t>Click to add photo</a:t>
            </a:r>
          </a:p>
        </p:txBody>
      </p:sp>
      <p:sp>
        <p:nvSpPr>
          <p:cNvPr id="18" name="Footer Placeholder 6">
            <a:extLst>
              <a:ext uri="{FF2B5EF4-FFF2-40B4-BE49-F238E27FC236}">
                <a16:creationId xmlns:a16="http://schemas.microsoft.com/office/drawing/2014/main" id="{3E86EC02-7D1A-4CB3-B376-1044BEF4C616}"/>
              </a:ext>
            </a:extLst>
          </p:cNvPr>
          <p:cNvSpPr>
            <a:spLocks noGrp="1"/>
          </p:cNvSpPr>
          <p:nvPr>
            <p:ph type="ftr" sz="quarter" idx="11"/>
          </p:nvPr>
        </p:nvSpPr>
        <p:spPr>
          <a:xfrm>
            <a:off x="6858000" y="6327648"/>
            <a:ext cx="3810000" cy="365125"/>
          </a:xfrm>
        </p:spPr>
        <p:txBody>
          <a:bodyPr/>
          <a:lstStyle>
            <a:lvl1pPr algn="l">
              <a:defRPr baseline="0"/>
            </a:lvl1pPr>
          </a:lstStyle>
          <a:p>
            <a:r>
              <a:rPr lang="en-US" dirty="0">
                <a:solidFill>
                  <a:prstClr val="white">
                    <a:alpha val="60000"/>
                  </a:prstClr>
                </a:solidFill>
              </a:rPr>
              <a:t>Presentation title</a:t>
            </a:r>
          </a:p>
        </p:txBody>
      </p:sp>
      <p:sp>
        <p:nvSpPr>
          <p:cNvPr id="19" name="Slide Number Placeholder 7">
            <a:extLst>
              <a:ext uri="{FF2B5EF4-FFF2-40B4-BE49-F238E27FC236}">
                <a16:creationId xmlns:a16="http://schemas.microsoft.com/office/drawing/2014/main" id="{F1ABD226-6012-4821-BD32-E8E6EB95537B}"/>
              </a:ext>
            </a:extLst>
          </p:cNvPr>
          <p:cNvSpPr>
            <a:spLocks noGrp="1"/>
          </p:cNvSpPr>
          <p:nvPr>
            <p:ph type="sldNum" sz="quarter" idx="12"/>
          </p:nvPr>
        </p:nvSpPr>
        <p:spPr>
          <a:xfrm>
            <a:off x="10820400" y="6327648"/>
            <a:ext cx="53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9340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bg2">
            <a:alpha val="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836EA2-D914-4028-95BF-1B97B17FE9E8}"/>
              </a:ext>
              <a:ext uri="{C183D7F6-B498-43B3-948B-1728B52AA6E4}">
                <adec:decorative xmlns="" xmlns:adec="http://schemas.microsoft.com/office/drawing/2017/decorative" val="1"/>
              </a:ext>
            </a:extLst>
          </p:cNvPr>
          <p:cNvSpPr/>
          <p:nvPr userDrawn="1"/>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B5BDFAD1-E970-4A5F-98F7-D42CA9DFB788}"/>
              </a:ext>
              <a:ext uri="{C183D7F6-B498-43B3-948B-1728B52AA6E4}">
                <adec:decorative xmlns="" xmlns:adec="http://schemas.microsoft.com/office/drawing/2017/decorative" val="1"/>
              </a:ext>
            </a:extLst>
          </p:cNvPr>
          <p:cNvSpPr/>
          <p:nvPr userDrawn="1"/>
        </p:nvSpPr>
        <p:spPr>
          <a:xfrm rot="10800000">
            <a:off x="-3055" y="459602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2" name="Title 1">
            <a:extLst>
              <a:ext uri="{FF2B5EF4-FFF2-40B4-BE49-F238E27FC236}">
                <a16:creationId xmlns:a16="http://schemas.microsoft.com/office/drawing/2014/main" id="{C53E32FB-4A5F-4D36-A227-CF26EBF0B713}"/>
              </a:ext>
            </a:extLst>
          </p:cNvPr>
          <p:cNvSpPr>
            <a:spLocks noGrp="1"/>
          </p:cNvSpPr>
          <p:nvPr>
            <p:ph type="title"/>
          </p:nvPr>
        </p:nvSpPr>
        <p:spPr>
          <a:xfrm>
            <a:off x="838200" y="4876800"/>
            <a:ext cx="10003218" cy="1219200"/>
          </a:xfrm>
        </p:spPr>
        <p:txBody>
          <a:bodyPr/>
          <a:lstStyle/>
          <a:p>
            <a:pPr>
              <a:lnSpc>
                <a:spcPct val="100000"/>
              </a:lnSpc>
            </a:pPr>
            <a:r>
              <a:rPr lang="en-US">
                <a:solidFill>
                  <a:schemeClr val="bg1"/>
                </a:solidFill>
                <a:cs typeface="Posterama" panose="020B0504020200020000" pitchFamily="34" charset="0"/>
              </a:rPr>
              <a:t>Click to edit Master title style</a:t>
            </a:r>
            <a:endParaRPr lang="en-US" dirty="0">
              <a:solidFill>
                <a:schemeClr val="bg1"/>
              </a:solidFill>
              <a:cs typeface="Posterama" panose="020B0504020200020000" pitchFamily="34" charset="0"/>
            </a:endParaRPr>
          </a:p>
        </p:txBody>
      </p:sp>
      <p:sp>
        <p:nvSpPr>
          <p:cNvPr id="19" name="Picture Placeholder 17">
            <a:extLst>
              <a:ext uri="{FF2B5EF4-FFF2-40B4-BE49-F238E27FC236}">
                <a16:creationId xmlns:a16="http://schemas.microsoft.com/office/drawing/2014/main" id="{9DA8CA5C-5748-45EE-B537-5A44A3BFC63E}"/>
              </a:ext>
            </a:extLst>
          </p:cNvPr>
          <p:cNvSpPr>
            <a:spLocks noGrp="1"/>
          </p:cNvSpPr>
          <p:nvPr>
            <p:ph type="pic" sz="quarter" idx="13" hasCustomPrompt="1"/>
          </p:nvPr>
        </p:nvSpPr>
        <p:spPr>
          <a:xfrm>
            <a:off x="-3175" y="0"/>
            <a:ext cx="6196013" cy="4602877"/>
          </a:xfrm>
        </p:spPr>
        <p:txBody>
          <a:bodyPr/>
          <a:lstStyle>
            <a:lvl1pPr marL="0" indent="0" algn="ctr">
              <a:buNone/>
              <a:defRPr>
                <a:solidFill>
                  <a:schemeClr val="tx2"/>
                </a:solidFill>
              </a:defRPr>
            </a:lvl1pPr>
          </a:lstStyle>
          <a:p>
            <a:r>
              <a:rPr lang="en-US" dirty="0"/>
              <a:t>Click to add photo</a:t>
            </a:r>
          </a:p>
        </p:txBody>
      </p:sp>
      <p:sp>
        <p:nvSpPr>
          <p:cNvPr id="23" name="Text Placeholder 21">
            <a:extLst>
              <a:ext uri="{FF2B5EF4-FFF2-40B4-BE49-F238E27FC236}">
                <a16:creationId xmlns:a16="http://schemas.microsoft.com/office/drawing/2014/main" id="{5015D873-DDCC-44AF-AE80-703ED88AEC7F}"/>
              </a:ext>
            </a:extLst>
          </p:cNvPr>
          <p:cNvSpPr>
            <a:spLocks noGrp="1"/>
          </p:cNvSpPr>
          <p:nvPr>
            <p:ph type="body" sz="quarter" idx="14" hasCustomPrompt="1"/>
          </p:nvPr>
        </p:nvSpPr>
        <p:spPr>
          <a:xfrm>
            <a:off x="6650718" y="327025"/>
            <a:ext cx="5073194" cy="3949987"/>
          </a:xfrm>
        </p:spPr>
        <p:txBody>
          <a:bodyPr anchor="ctr">
            <a:normAutofit/>
          </a:bodyPr>
          <a:lstStyle>
            <a:lvl1pPr marL="0" indent="0">
              <a:buNone/>
              <a:defRPr sz="1800">
                <a:solidFill>
                  <a:schemeClr val="tx2"/>
                </a:solidFill>
              </a:defRPr>
            </a:lvl1pPr>
          </a:lstStyle>
          <a:p>
            <a:pPr lvl="0"/>
            <a:r>
              <a:rPr lang="en-US" dirty="0"/>
              <a:t>Click to add text</a:t>
            </a:r>
          </a:p>
        </p:txBody>
      </p:sp>
      <p:sp>
        <p:nvSpPr>
          <p:cNvPr id="14" name="Date Placeholder 6">
            <a:extLst>
              <a:ext uri="{FF2B5EF4-FFF2-40B4-BE49-F238E27FC236}">
                <a16:creationId xmlns:a16="http://schemas.microsoft.com/office/drawing/2014/main" id="{16E99B66-5BC0-4B16-807E-B513E3272CB4}"/>
              </a:ext>
            </a:extLst>
          </p:cNvPr>
          <p:cNvSpPr>
            <a:spLocks noGrp="1"/>
          </p:cNvSpPr>
          <p:nvPr>
            <p:ph type="dt" sz="half" idx="10"/>
          </p:nvPr>
        </p:nvSpPr>
        <p:spPr>
          <a:xfrm>
            <a:off x="838200" y="632764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20XX</a:t>
            </a:r>
          </a:p>
        </p:txBody>
      </p:sp>
      <p:sp>
        <p:nvSpPr>
          <p:cNvPr id="15" name="Footer Placeholder 7">
            <a:extLst>
              <a:ext uri="{FF2B5EF4-FFF2-40B4-BE49-F238E27FC236}">
                <a16:creationId xmlns:a16="http://schemas.microsoft.com/office/drawing/2014/main" id="{086E91BF-4612-41A6-9A9F-AA6236BF5AB6}"/>
              </a:ext>
            </a:extLst>
          </p:cNvPr>
          <p:cNvSpPr>
            <a:spLocks noGrp="1"/>
          </p:cNvSpPr>
          <p:nvPr>
            <p:ph type="ftr" sz="quarter" idx="11"/>
          </p:nvPr>
        </p:nvSpPr>
        <p:spPr>
          <a:xfrm>
            <a:off x="4109310" y="6327648"/>
            <a:ext cx="3976429" cy="365125"/>
          </a:xfrm>
        </p:spPr>
        <p:txBody>
          <a:bodyPr/>
          <a:lstStyle>
            <a:lvl1pPr>
              <a:defRPr/>
            </a:lvl1pPr>
          </a:lstStyle>
          <a:p>
            <a:r>
              <a:rPr lang="en-US" dirty="0">
                <a:solidFill>
                  <a:prstClr val="white">
                    <a:alpha val="60000"/>
                  </a:prstClr>
                </a:solidFill>
                <a:effectLst>
                  <a:outerShdw blurRad="38100" dist="38100" dir="2700000" algn="tl">
                    <a:srgbClr val="000000">
                      <a:alpha val="43137"/>
                    </a:srgbClr>
                  </a:outerShdw>
                </a:effectLst>
              </a:rPr>
              <a:t>Presentation title</a:t>
            </a:r>
          </a:p>
        </p:txBody>
      </p:sp>
      <p:sp>
        <p:nvSpPr>
          <p:cNvPr id="16" name="Slide Number Placeholder 8">
            <a:extLst>
              <a:ext uri="{FF2B5EF4-FFF2-40B4-BE49-F238E27FC236}">
                <a16:creationId xmlns:a16="http://schemas.microsoft.com/office/drawing/2014/main" id="{F65A627F-E36A-460F-AD3C-7B63B500442D}"/>
              </a:ext>
            </a:extLst>
          </p:cNvPr>
          <p:cNvSpPr>
            <a:spLocks noGrp="1"/>
          </p:cNvSpPr>
          <p:nvPr>
            <p:ph type="sldNum" sz="quarter" idx="12"/>
          </p:nvPr>
        </p:nvSpPr>
        <p:spPr>
          <a:xfrm>
            <a:off x="10186908" y="6327648"/>
            <a:ext cx="116689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256408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bg2">
            <a:alpha val="7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0B4F7D-E398-40AA-9F3C-F3D59A3F4E2B}"/>
              </a:ext>
            </a:extLst>
          </p:cNvPr>
          <p:cNvSpPr>
            <a:spLocks noGrp="1"/>
          </p:cNvSpPr>
          <p:nvPr>
            <p:ph type="title"/>
          </p:nvPr>
        </p:nvSpPr>
        <p:spPr>
          <a:xfrm>
            <a:off x="838200" y="559813"/>
            <a:ext cx="4633785" cy="2397324"/>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2" name="Rectangle 11">
            <a:extLst>
              <a:ext uri="{FF2B5EF4-FFF2-40B4-BE49-F238E27FC236}">
                <a16:creationId xmlns:a16="http://schemas.microsoft.com/office/drawing/2014/main" id="{A0388EFA-705D-45DA-BB3E-901ED20AF023}"/>
              </a:ext>
              <a:ext uri="{C183D7F6-B498-43B3-948B-1728B52AA6E4}">
                <adec:decorative xmlns="" xmlns:adec="http://schemas.microsoft.com/office/drawing/2017/decorative" val="1"/>
              </a:ext>
            </a:extLst>
          </p:cNvPr>
          <p:cNvSpPr/>
          <p:nvPr userDrawn="1"/>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B0C378B-9DA9-4513-BF84-7422A1AE6A24}"/>
              </a:ext>
              <a:ext uri="{C183D7F6-B498-43B3-948B-1728B52AA6E4}">
                <adec:decorative xmlns="" xmlns:adec="http://schemas.microsoft.com/office/drawing/2017/decorative" val="1"/>
              </a:ext>
            </a:extLst>
          </p:cNvPr>
          <p:cNvSpPr/>
          <p:nvPr userDrawn="1"/>
        </p:nvSpPr>
        <p:spPr>
          <a:xfrm rot="10800000">
            <a:off x="6019800" y="0"/>
            <a:ext cx="6172198"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ext Placeholder 18">
            <a:extLst>
              <a:ext uri="{FF2B5EF4-FFF2-40B4-BE49-F238E27FC236}">
                <a16:creationId xmlns:a16="http://schemas.microsoft.com/office/drawing/2014/main" id="{B924BE58-42FE-46C1-9582-9E08FAFE0FE9}"/>
              </a:ext>
            </a:extLst>
          </p:cNvPr>
          <p:cNvSpPr>
            <a:spLocks noGrp="1"/>
          </p:cNvSpPr>
          <p:nvPr>
            <p:ph type="body" sz="quarter" idx="10" hasCustomPrompt="1"/>
          </p:nvPr>
        </p:nvSpPr>
        <p:spPr>
          <a:xfrm>
            <a:off x="838200" y="3200400"/>
            <a:ext cx="4633913" cy="2913063"/>
          </a:xfrm>
        </p:spPr>
        <p:txBody>
          <a:bodyPr>
            <a:normAutofit/>
          </a:bodyPr>
          <a:lstStyle>
            <a:lvl1pPr marL="0" indent="0">
              <a:buNone/>
              <a:defRPr sz="2400">
                <a:solidFill>
                  <a:schemeClr val="tx2"/>
                </a:solidFill>
              </a:defRPr>
            </a:lvl1pPr>
          </a:lstStyle>
          <a:p>
            <a:pPr lvl="0"/>
            <a:r>
              <a:rPr lang="en-US" dirty="0"/>
              <a:t>Click to add text</a:t>
            </a:r>
          </a:p>
        </p:txBody>
      </p:sp>
      <p:sp>
        <p:nvSpPr>
          <p:cNvPr id="23" name="Picture Placeholder 22">
            <a:extLst>
              <a:ext uri="{FF2B5EF4-FFF2-40B4-BE49-F238E27FC236}">
                <a16:creationId xmlns:a16="http://schemas.microsoft.com/office/drawing/2014/main" id="{2A2724A1-1A21-49B5-9057-269BD5D6249D}"/>
              </a:ext>
            </a:extLst>
          </p:cNvPr>
          <p:cNvSpPr>
            <a:spLocks noGrp="1"/>
          </p:cNvSpPr>
          <p:nvPr>
            <p:ph type="pic" sz="quarter" idx="11"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201994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and Table">
    <p:bg>
      <p:bgPr>
        <a:solidFill>
          <a:schemeClr val="bg2">
            <a:alpha val="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4C7413-1C75-42B7-9BFD-E0E14118F406}"/>
              </a:ext>
              <a:ext uri="{C183D7F6-B498-43B3-948B-1728B52AA6E4}">
                <adec:decorative xmlns="" xmlns:adec="http://schemas.microsoft.com/office/drawing/2017/decorative" val="1"/>
              </a:ext>
            </a:extLst>
          </p:cNvPr>
          <p:cNvSpPr/>
          <p:nvPr userDrawn="1"/>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1301FDE2-61AF-4DEB-BF43-3694E0083A83}"/>
              </a:ext>
              <a:ext uri="{C183D7F6-B498-43B3-948B-1728B52AA6E4}">
                <adec:decorative xmlns="" xmlns:adec="http://schemas.microsoft.com/office/drawing/2017/decorative" val="1"/>
              </a:ext>
            </a:extLst>
          </p:cNvPr>
          <p:cNvSpPr/>
          <p:nvPr userDrawn="1"/>
        </p:nvSpPr>
        <p:spPr>
          <a:xfrm>
            <a:off x="1524" y="0"/>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4" name="Title 1">
            <a:extLst>
              <a:ext uri="{FF2B5EF4-FFF2-40B4-BE49-F238E27FC236}">
                <a16:creationId xmlns:a16="http://schemas.microsoft.com/office/drawing/2014/main" id="{88D0D73E-DE18-4A23-B6FB-5182A7846053}"/>
              </a:ext>
            </a:extLst>
          </p:cNvPr>
          <p:cNvSpPr>
            <a:spLocks noGrp="1"/>
          </p:cNvSpPr>
          <p:nvPr>
            <p:ph type="title"/>
          </p:nvPr>
        </p:nvSpPr>
        <p:spPr>
          <a:xfrm>
            <a:off x="1198182" y="381000"/>
            <a:ext cx="10003218" cy="1600124"/>
          </a:xfrm>
        </p:spPr>
        <p:txBody>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15" name="Date Placeholder 6">
            <a:extLst>
              <a:ext uri="{FF2B5EF4-FFF2-40B4-BE49-F238E27FC236}">
                <a16:creationId xmlns:a16="http://schemas.microsoft.com/office/drawing/2014/main" id="{BDED38F6-34C9-4DB4-9BBF-DEBC41240459}"/>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16" name="Footer Placeholder 7">
            <a:extLst>
              <a:ext uri="{FF2B5EF4-FFF2-40B4-BE49-F238E27FC236}">
                <a16:creationId xmlns:a16="http://schemas.microsoft.com/office/drawing/2014/main" id="{FBD13A29-DF90-4047-B6E5-DFA75D6A5BB9}"/>
              </a:ext>
            </a:extLst>
          </p:cNvPr>
          <p:cNvSpPr>
            <a:spLocks noGrp="1"/>
          </p:cNvSpPr>
          <p:nvPr>
            <p:ph type="ftr" sz="quarter" idx="11"/>
          </p:nvPr>
        </p:nvSpPr>
        <p:spPr>
          <a:xfrm>
            <a:off x="4109310" y="6327648"/>
            <a:ext cx="3976429" cy="365125"/>
          </a:xfrm>
        </p:spPr>
        <p:txBody>
          <a:bodyPr/>
          <a:lstStyle>
            <a:lvl1pPr>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DD0AF7D0-41AD-41E1-84B0-436A90E26D65}"/>
              </a:ext>
            </a:extLst>
          </p:cNvPr>
          <p:cNvSpPr>
            <a:spLocks noGrp="1"/>
          </p:cNvSpPr>
          <p:nvPr>
            <p:ph type="sldNum" sz="quarter" idx="12"/>
          </p:nvPr>
        </p:nvSpPr>
        <p:spPr>
          <a:xfrm>
            <a:off x="10186908" y="6327648"/>
            <a:ext cx="1166892"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252454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5" name="Picture Placeholder 23">
            <a:extLst>
              <a:ext uri="{FF2B5EF4-FFF2-40B4-BE49-F238E27FC236}">
                <a16:creationId xmlns:a16="http://schemas.microsoft.com/office/drawing/2014/main" id="{2580089F-49C9-440C-8318-24576EE00A42}"/>
              </a:ext>
            </a:extLst>
          </p:cNvPr>
          <p:cNvSpPr>
            <a:spLocks noGrp="1"/>
          </p:cNvSpPr>
          <p:nvPr>
            <p:ph type="pic" sz="quarter" idx="10" hasCustomPrompt="1"/>
          </p:nvPr>
        </p:nvSpPr>
        <p:spPr>
          <a:xfrm>
            <a:off x="0" y="0"/>
            <a:ext cx="12188825" cy="6858000"/>
          </a:xfrm>
        </p:spPr>
        <p:txBody>
          <a:bodyPr/>
          <a:lstStyle>
            <a:lvl1pPr marL="0" indent="0" algn="ctr">
              <a:buNone/>
              <a:defRPr/>
            </a:lvl1pPr>
          </a:lstStyle>
          <a:p>
            <a:r>
              <a:rPr lang="en-US" dirty="0"/>
              <a:t>Click to add photo</a:t>
            </a:r>
          </a:p>
        </p:txBody>
      </p:sp>
      <p:sp>
        <p:nvSpPr>
          <p:cNvPr id="17" name="Rectangle 16">
            <a:extLst>
              <a:ext uri="{FF2B5EF4-FFF2-40B4-BE49-F238E27FC236}">
                <a16:creationId xmlns:a16="http://schemas.microsoft.com/office/drawing/2014/main" id="{D0DEEF06-129C-4E9F-BB08-1F653A08D2A5}"/>
              </a:ext>
              <a:ext uri="{C183D7F6-B498-43B3-948B-1728B52AA6E4}">
                <adec:decorative xmlns="" xmlns:adec="http://schemas.microsoft.com/office/drawing/2017/decorative" val="1"/>
              </a:ext>
            </a:extLst>
          </p:cNvPr>
          <p:cNvSpPr/>
          <p:nvPr userDrawn="1"/>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4AEFBDB-1B30-4054-9EAE-3085105D69E4}"/>
              </a:ext>
            </a:extLst>
          </p:cNvPr>
          <p:cNvSpPr>
            <a:spLocks noGrp="1"/>
          </p:cNvSpPr>
          <p:nvPr>
            <p:ph type="title" hasCustomPrompt="1"/>
          </p:nvPr>
        </p:nvSpPr>
        <p:spPr>
          <a:xfrm>
            <a:off x="996275" y="865762"/>
            <a:ext cx="10198776" cy="4056968"/>
          </a:xfrm>
        </p:spPr>
        <p:txBody>
          <a:bodyPr anchor="b"/>
          <a:lstStyle>
            <a:lvl1pPr algn="ctr">
              <a:lnSpc>
                <a:spcPct val="110000"/>
              </a:lnSpc>
              <a:spcBef>
                <a:spcPts val="1000"/>
              </a:spcBef>
              <a:defRPr>
                <a:effectLst>
                  <a:outerShdw blurRad="38100" dist="38100" dir="2700000" algn="tl">
                    <a:srgbClr val="000000">
                      <a:alpha val="43137"/>
                    </a:srgbClr>
                  </a:outerShdw>
                </a:effectLst>
              </a:defRPr>
            </a:lvl1pPr>
          </a:lstStyle>
          <a:p>
            <a:r>
              <a:rPr lang="en-US" dirty="0"/>
              <a:t>Click to add title</a:t>
            </a:r>
          </a:p>
        </p:txBody>
      </p:sp>
      <p:sp>
        <p:nvSpPr>
          <p:cNvPr id="19" name="Subtitle 2">
            <a:extLst>
              <a:ext uri="{FF2B5EF4-FFF2-40B4-BE49-F238E27FC236}">
                <a16:creationId xmlns:a16="http://schemas.microsoft.com/office/drawing/2014/main" id="{0F34EB02-AC27-416D-A53F-77F9841BFD7D}"/>
              </a:ext>
            </a:extLst>
          </p:cNvPr>
          <p:cNvSpPr>
            <a:spLocks noGrp="1"/>
          </p:cNvSpPr>
          <p:nvPr>
            <p:ph type="subTitle" idx="1"/>
          </p:nvPr>
        </p:nvSpPr>
        <p:spPr>
          <a:xfrm>
            <a:off x="1218708" y="5101548"/>
            <a:ext cx="9781327" cy="502958"/>
          </a:xfrm>
        </p:spPr>
        <p:txBody>
          <a:bodyPr anchor="t">
            <a:normAutofit/>
          </a:bodyPr>
          <a:lstStyle>
            <a:lvl1pPr marL="0" indent="0" algn="ctr">
              <a:buNone/>
              <a:defRPr sz="2800"/>
            </a:lvl1pPr>
          </a:lstStyle>
          <a:p>
            <a:pPr>
              <a:lnSpc>
                <a:spcPct val="110000"/>
              </a:lnSpc>
            </a:pPr>
            <a:r>
              <a:rPr lang="en-US" sz="2200">
                <a:solidFill>
                  <a:srgbClr val="FFFFFF"/>
                </a:solidFill>
                <a:effectLst>
                  <a:outerShdw blurRad="38100" dist="38100" dir="2700000" algn="tl">
                    <a:srgbClr val="000000">
                      <a:alpha val="43137"/>
                    </a:srgbClr>
                  </a:outerShdw>
                </a:effectLst>
                <a:cs typeface="Segoe UI Semilight" panose="020B0402040204020203" pitchFamily="34" charset="0"/>
              </a:rPr>
              <a:t>Click to edit Master subtitle style</a:t>
            </a:r>
            <a:endParaRPr lang="en-US" sz="2200" dirty="0">
              <a:solidFill>
                <a:srgbClr val="FFFFFF"/>
              </a:solidFill>
              <a:effectLst>
                <a:outerShdw blurRad="38100" dist="38100" dir="2700000" algn="tl">
                  <a:srgbClr val="000000">
                    <a:alpha val="43137"/>
                  </a:srgbClr>
                </a:outerShdw>
              </a:effectLst>
              <a:cs typeface="Segoe UI Semilight" panose="020B0402040204020203" pitchFamily="34" charset="0"/>
            </a:endParaRPr>
          </a:p>
        </p:txBody>
      </p:sp>
    </p:spTree>
    <p:extLst>
      <p:ext uri="{BB962C8B-B14F-4D97-AF65-F5344CB8AC3E}">
        <p14:creationId xmlns:p14="http://schemas.microsoft.com/office/powerpoint/2010/main" val="319721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2">
            <a:alpha val="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8F9B1-9C80-43D7-9EEB-62368C6E4700}"/>
              </a:ext>
              <a:ext uri="{C183D7F6-B498-43B3-948B-1728B52AA6E4}">
                <adec:decorative xmlns=""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B19F8183-B975-40ED-AF54-2E47480E8FDF}"/>
              </a:ext>
              <a:ext uri="{C183D7F6-B498-43B3-948B-1728B52AA6E4}">
                <adec:decorative xmlns=""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itle 1">
            <a:extLst>
              <a:ext uri="{FF2B5EF4-FFF2-40B4-BE49-F238E27FC236}">
                <a16:creationId xmlns:a16="http://schemas.microsoft.com/office/drawing/2014/main" id="{5F15006B-9319-46AF-AE0D-7BBBA5A5FEED}"/>
              </a:ext>
            </a:extLst>
          </p:cNvPr>
          <p:cNvSpPr>
            <a:spLocks noGrp="1"/>
          </p:cNvSpPr>
          <p:nvPr>
            <p:ph type="title"/>
          </p:nvPr>
        </p:nvSpPr>
        <p:spPr>
          <a:xfrm>
            <a:off x="838200" y="4679001"/>
            <a:ext cx="10348147" cy="1388631"/>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1" name="Date Placeholder 5">
            <a:extLst>
              <a:ext uri="{FF2B5EF4-FFF2-40B4-BE49-F238E27FC236}">
                <a16:creationId xmlns:a16="http://schemas.microsoft.com/office/drawing/2014/main" id="{EF966BF4-C741-471C-BD3E-40536108BDFF}"/>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22" name="Footer Placeholder 6">
            <a:extLst>
              <a:ext uri="{FF2B5EF4-FFF2-40B4-BE49-F238E27FC236}">
                <a16:creationId xmlns:a16="http://schemas.microsoft.com/office/drawing/2014/main" id="{E4052D32-8B32-4C10-8FF9-3CC40E7F37A9}"/>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23" name="Slide Number Placeholder 7">
            <a:extLst>
              <a:ext uri="{FF2B5EF4-FFF2-40B4-BE49-F238E27FC236}">
                <a16:creationId xmlns:a16="http://schemas.microsoft.com/office/drawing/2014/main" id="{423F6085-8F80-41B9-9BA1-8719DDB0C31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A7452533-4333-455C-A755-FD0DB695115D}"/>
              </a:ext>
            </a:extLst>
          </p:cNvPr>
          <p:cNvSpPr>
            <a:spLocks noGrp="1"/>
          </p:cNvSpPr>
          <p:nvPr>
            <p:ph sz="quarter" idx="13" hasCustomPrompt="1"/>
          </p:nvPr>
        </p:nvSpPr>
        <p:spPr>
          <a:xfrm>
            <a:off x="392113" y="217488"/>
            <a:ext cx="11407775" cy="43449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Tree>
    <p:extLst>
      <p:ext uri="{BB962C8B-B14F-4D97-AF65-F5344CB8AC3E}">
        <p14:creationId xmlns:p14="http://schemas.microsoft.com/office/powerpoint/2010/main" val="172679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bg2">
            <a:alpha val="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EB1B99-4A44-424D-960B-E39E95E47FE1}"/>
              </a:ext>
              <a:ext uri="{C183D7F6-B498-43B3-948B-1728B52AA6E4}">
                <adec:decorative xmlns=""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1C4B9F2D-4BC8-49AA-AF37-3F0C8E5A2D87}"/>
              </a:ext>
              <a:ext uri="{C183D7F6-B498-43B3-948B-1728B52AA6E4}">
                <adec:decorative xmlns=""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8" name="Title 1">
            <a:extLst>
              <a:ext uri="{FF2B5EF4-FFF2-40B4-BE49-F238E27FC236}">
                <a16:creationId xmlns:a16="http://schemas.microsoft.com/office/drawing/2014/main" id="{59607F4D-1EB7-4A8D-BDBE-3FBD59A56ECE}"/>
              </a:ext>
            </a:extLst>
          </p:cNvPr>
          <p:cNvSpPr>
            <a:spLocks noGrp="1"/>
          </p:cNvSpPr>
          <p:nvPr>
            <p:ph type="title"/>
          </p:nvPr>
        </p:nvSpPr>
        <p:spPr>
          <a:xfrm>
            <a:off x="838200" y="4581785"/>
            <a:ext cx="10348147" cy="1572606"/>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9" name="Date Placeholder 5">
            <a:extLst>
              <a:ext uri="{FF2B5EF4-FFF2-40B4-BE49-F238E27FC236}">
                <a16:creationId xmlns:a16="http://schemas.microsoft.com/office/drawing/2014/main" id="{D059A74B-DC70-4E6A-8B79-92049E91B19C}"/>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30" name="Footer Placeholder 6">
            <a:extLst>
              <a:ext uri="{FF2B5EF4-FFF2-40B4-BE49-F238E27FC236}">
                <a16:creationId xmlns:a16="http://schemas.microsoft.com/office/drawing/2014/main" id="{60A3B447-230B-4641-9E61-C6AFA8ADA113}"/>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31" name="Slide Number Placeholder 7">
            <a:extLst>
              <a:ext uri="{FF2B5EF4-FFF2-40B4-BE49-F238E27FC236}">
                <a16:creationId xmlns:a16="http://schemas.microsoft.com/office/drawing/2014/main" id="{D891FDCC-CEC5-46EA-83E5-AF2316413B9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77112BDF-BBAF-4198-8203-F269CA203EB7}"/>
              </a:ext>
            </a:extLst>
          </p:cNvPr>
          <p:cNvSpPr>
            <a:spLocks noGrp="1"/>
          </p:cNvSpPr>
          <p:nvPr>
            <p:ph sz="quarter" idx="13" hasCustomPrompt="1"/>
          </p:nvPr>
        </p:nvSpPr>
        <p:spPr>
          <a:xfrm>
            <a:off x="1089025" y="209550"/>
            <a:ext cx="10013950" cy="4143375"/>
          </a:xfrm>
        </p:spPr>
        <p:txBody>
          <a:bodyPr/>
          <a:lstStyle>
            <a:lvl1pPr>
              <a:defRPr>
                <a:solidFill>
                  <a:schemeClr val="tx1"/>
                </a:solidFill>
              </a:defRPr>
            </a:lvl1pPr>
          </a:lstStyle>
          <a:p>
            <a:pPr lvl="0"/>
            <a:r>
              <a:rPr lang="en-US" dirty="0"/>
              <a:t>Click to add content</a:t>
            </a:r>
          </a:p>
        </p:txBody>
      </p:sp>
    </p:spTree>
    <p:extLst>
      <p:ext uri="{BB962C8B-B14F-4D97-AF65-F5344CB8AC3E}">
        <p14:creationId xmlns:p14="http://schemas.microsoft.com/office/powerpoint/2010/main" val="65698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2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DE745-8E05-475F-BC08-E9B8B01E6267}"/>
              </a:ext>
              <a:ext uri="{C183D7F6-B498-43B3-948B-1728B52AA6E4}">
                <adec:decorative xmlns=""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D4AB668B-5364-48F5-8E6A-67B8A330D922}"/>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BDCD62CE-FD0C-47C1-94CE-C2F8B5AA8272}"/>
              </a:ext>
              <a:ext uri="{C183D7F6-B498-43B3-948B-1728B52AA6E4}">
                <adec:decorative xmlns=""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6" name="Text Placeholder 15">
            <a:extLst>
              <a:ext uri="{FF2B5EF4-FFF2-40B4-BE49-F238E27FC236}">
                <a16:creationId xmlns:a16="http://schemas.microsoft.com/office/drawing/2014/main" id="{400F5829-71BC-4CC0-A88E-2D9B5D18E8D6}"/>
              </a:ext>
            </a:extLst>
          </p:cNvPr>
          <p:cNvSpPr>
            <a:spLocks noGrp="1"/>
          </p:cNvSpPr>
          <p:nvPr>
            <p:ph type="body" sz="quarter" idx="13" hasCustomPrompt="1"/>
          </p:nvPr>
        </p:nvSpPr>
        <p:spPr>
          <a:xfrm>
            <a:off x="1612288"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9" name="Text Placeholder 18">
            <a:extLst>
              <a:ext uri="{FF2B5EF4-FFF2-40B4-BE49-F238E27FC236}">
                <a16:creationId xmlns:a16="http://schemas.microsoft.com/office/drawing/2014/main" id="{FD2F63FE-D5D7-44B0-B72C-D45AA6EE129B}"/>
              </a:ext>
            </a:extLst>
          </p:cNvPr>
          <p:cNvSpPr>
            <a:spLocks noGrp="1"/>
          </p:cNvSpPr>
          <p:nvPr>
            <p:ph type="body" sz="quarter" idx="15" hasCustomPrompt="1"/>
          </p:nvPr>
        </p:nvSpPr>
        <p:spPr>
          <a:xfrm>
            <a:off x="1612900"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7" name="Text Placeholder 15">
            <a:extLst>
              <a:ext uri="{FF2B5EF4-FFF2-40B4-BE49-F238E27FC236}">
                <a16:creationId xmlns:a16="http://schemas.microsoft.com/office/drawing/2014/main" id="{E0314D87-B4EE-460E-B18F-73BD13911150}"/>
              </a:ext>
            </a:extLst>
          </p:cNvPr>
          <p:cNvSpPr>
            <a:spLocks noGrp="1"/>
          </p:cNvSpPr>
          <p:nvPr>
            <p:ph type="body" sz="quarter" idx="14" hasCustomPrompt="1"/>
          </p:nvPr>
        </p:nvSpPr>
        <p:spPr>
          <a:xfrm>
            <a:off x="6266350"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20" name="Text Placeholder 18">
            <a:extLst>
              <a:ext uri="{FF2B5EF4-FFF2-40B4-BE49-F238E27FC236}">
                <a16:creationId xmlns:a16="http://schemas.microsoft.com/office/drawing/2014/main" id="{C6020A13-A1EE-4B0D-9E98-DEC8824C5969}"/>
              </a:ext>
            </a:extLst>
          </p:cNvPr>
          <p:cNvSpPr>
            <a:spLocks noGrp="1"/>
          </p:cNvSpPr>
          <p:nvPr>
            <p:ph type="body" sz="quarter" idx="16" hasCustomPrompt="1"/>
          </p:nvPr>
        </p:nvSpPr>
        <p:spPr>
          <a:xfrm>
            <a:off x="6266838"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2" name="Date Placeholder 5">
            <a:extLst>
              <a:ext uri="{FF2B5EF4-FFF2-40B4-BE49-F238E27FC236}">
                <a16:creationId xmlns:a16="http://schemas.microsoft.com/office/drawing/2014/main" id="{DB65338A-C6F0-4F28-B7EA-064B872F628B}"/>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5743896B-BFE2-4F6B-B431-CF4B29CD3815}"/>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1F6558AB-F8E9-4605-A5ED-FE3F46A11262}"/>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387286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r>
              <a:rPr lang="en-US" dirty="0"/>
              <a:t>20XX</a:t>
            </a:r>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9" r:id="rId6"/>
    <p:sldLayoutId id="2147483740" r:id="rId7"/>
    <p:sldLayoutId id="2147483741" r:id="rId8"/>
    <p:sldLayoutId id="2147483742" r:id="rId9"/>
    <p:sldLayoutId id="2147483743" r:id="rId10"/>
    <p:sldLayoutId id="2147483756" r:id="rId11"/>
  </p:sldLayoutIdLst>
  <p:hf hdr="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0B2BB2-146B-4714-8570-77C449ABC0E1}"/>
              </a:ext>
            </a:extLst>
          </p:cNvPr>
          <p:cNvSpPr>
            <a:spLocks noGrp="1"/>
          </p:cNvSpPr>
          <p:nvPr>
            <p:ph type="ctrTitle"/>
          </p:nvPr>
        </p:nvSpPr>
        <p:spPr>
          <a:xfrm>
            <a:off x="1293876" y="304801"/>
            <a:ext cx="9601200" cy="1534297"/>
          </a:xfrm>
        </p:spPr>
        <p:txBody>
          <a:bodyPr/>
          <a:lstStyle/>
          <a:p>
            <a:r>
              <a:rPr lang="en-US" dirty="0"/>
              <a:t>Welcome to our </a:t>
            </a:r>
            <a:br>
              <a:rPr lang="en-US" dirty="0"/>
            </a:br>
            <a:r>
              <a:rPr lang="en-US" dirty="0"/>
              <a:t>Gin Fundraising Event</a:t>
            </a:r>
          </a:p>
        </p:txBody>
      </p:sp>
      <p:sp>
        <p:nvSpPr>
          <p:cNvPr id="7" name="Subtitle 6">
            <a:extLst>
              <a:ext uri="{FF2B5EF4-FFF2-40B4-BE49-F238E27FC236}">
                <a16:creationId xmlns:a16="http://schemas.microsoft.com/office/drawing/2014/main" id="{7DEE731E-C361-4204-9B35-43843B693B77}"/>
              </a:ext>
            </a:extLst>
          </p:cNvPr>
          <p:cNvSpPr>
            <a:spLocks noGrp="1"/>
          </p:cNvSpPr>
          <p:nvPr>
            <p:ph type="subTitle" idx="1"/>
          </p:nvPr>
        </p:nvSpPr>
        <p:spPr>
          <a:xfrm>
            <a:off x="1712976" y="1905001"/>
            <a:ext cx="8763001" cy="962442"/>
          </a:xfrm>
        </p:spPr>
        <p:txBody>
          <a:bodyPr/>
          <a:lstStyle/>
          <a:p>
            <a:r>
              <a:rPr lang="en-US" dirty="0"/>
              <a:t>Dean Valley &amp; the PTA</a:t>
            </a:r>
          </a:p>
        </p:txBody>
      </p:sp>
      <p:pic>
        <p:nvPicPr>
          <p:cNvPr id="13" name="Picture Placeholder 12">
            <a:extLst>
              <a:ext uri="{FF2B5EF4-FFF2-40B4-BE49-F238E27FC236}">
                <a16:creationId xmlns:a16="http://schemas.microsoft.com/office/drawing/2014/main" id="{B6C7577E-1283-4E93-B9DF-CE8CF7CCC146}"/>
              </a:ext>
            </a:extLst>
          </p:cNvPr>
          <p:cNvPicPr>
            <a:picLocks noGrp="1" noChangeAspect="1"/>
          </p:cNvPicPr>
          <p:nvPr>
            <p:ph type="pic" sz="quarter" idx="13"/>
          </p:nvPr>
        </p:nvPicPr>
        <p:blipFill>
          <a:blip r:embed="rId2"/>
          <a:srcRect t="19576" b="19576"/>
          <a:stretch>
            <a:fillRect/>
          </a:stretch>
        </p:blipFill>
        <p:spPr/>
      </p:pic>
    </p:spTree>
    <p:extLst>
      <p:ext uri="{BB962C8B-B14F-4D97-AF65-F5344CB8AC3E}">
        <p14:creationId xmlns:p14="http://schemas.microsoft.com/office/powerpoint/2010/main" val="3106661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5DFB2A-8393-4E61-90D3-501013B531D0}"/>
              </a:ext>
            </a:extLst>
          </p:cNvPr>
          <p:cNvSpPr>
            <a:spLocks noGrp="1"/>
          </p:cNvSpPr>
          <p:nvPr>
            <p:ph type="title"/>
          </p:nvPr>
        </p:nvSpPr>
        <p:spPr>
          <a:xfrm>
            <a:off x="838200" y="4679001"/>
            <a:ext cx="10348147" cy="1388631"/>
          </a:xfrm>
        </p:spPr>
        <p:txBody>
          <a:bodyPr/>
          <a:lstStyle/>
          <a:p>
            <a:r>
              <a:rPr lang="en-US" dirty="0"/>
              <a:t>The Dean Valley PTA ….</a:t>
            </a:r>
          </a:p>
        </p:txBody>
      </p:sp>
      <p:sp>
        <p:nvSpPr>
          <p:cNvPr id="8" name="Slide Number Placeholder 7">
            <a:extLst>
              <a:ext uri="{FF2B5EF4-FFF2-40B4-BE49-F238E27FC236}">
                <a16:creationId xmlns:a16="http://schemas.microsoft.com/office/drawing/2014/main" id="{786BC6D8-6A4F-4AC3-B834-BEF2A20A7F50}"/>
              </a:ext>
            </a:extLst>
          </p:cNvPr>
          <p:cNvSpPr>
            <a:spLocks noGrp="1"/>
          </p:cNvSpPr>
          <p:nvPr>
            <p:ph type="sldNum" sz="quarter" idx="12"/>
          </p:nvPr>
        </p:nvSpPr>
        <p:spPr>
          <a:xfrm>
            <a:off x="8610600" y="6324600"/>
            <a:ext cx="2743200" cy="365125"/>
          </a:xfrm>
        </p:spPr>
        <p:txBody>
          <a:bodyPr/>
          <a:lstStyle/>
          <a:p>
            <a:pPr lvl="0"/>
            <a:fld id="{73B850FF-6169-4056-8077-06FFA93A5366}" type="slidenum">
              <a:rPr lang="en-US" noProof="0" smtClean="0"/>
              <a:pPr lvl="0"/>
              <a:t>10</a:t>
            </a:fld>
            <a:endParaRPr lang="en-US" noProof="0" dirty="0"/>
          </a:p>
        </p:txBody>
      </p:sp>
      <p:graphicFrame>
        <p:nvGraphicFramePr>
          <p:cNvPr id="24" name="Content Placeholder 2">
            <a:extLst>
              <a:ext uri="{FF2B5EF4-FFF2-40B4-BE49-F238E27FC236}">
                <a16:creationId xmlns:a16="http://schemas.microsoft.com/office/drawing/2014/main" id="{23FF1510-7581-42E9-9BC2-7A1C16AA2770}"/>
              </a:ext>
              <a:ext uri="{C183D7F6-B498-43B3-948B-1728B52AA6E4}">
                <adec:decorative xmlns=""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1775740996"/>
              </p:ext>
            </p:extLst>
          </p:nvPr>
        </p:nvGraphicFramePr>
        <p:xfrm>
          <a:off x="392113" y="217488"/>
          <a:ext cx="11407775" cy="4344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33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hands in a circle">
            <a:extLst>
              <a:ext uri="{FF2B5EF4-FFF2-40B4-BE49-F238E27FC236}">
                <a16:creationId xmlns:a16="http://schemas.microsoft.com/office/drawing/2014/main" id="{5B772296-B776-40B5-95DF-60BFE7CD98D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12188825" cy="6858000"/>
          </a:xfrm>
        </p:spPr>
      </p:pic>
      <p:sp>
        <p:nvSpPr>
          <p:cNvPr id="26" name="Title 25">
            <a:extLst>
              <a:ext uri="{FF2B5EF4-FFF2-40B4-BE49-F238E27FC236}">
                <a16:creationId xmlns:a16="http://schemas.microsoft.com/office/drawing/2014/main" id="{D85D0586-45E7-469A-A379-62E46DDBFC5B}"/>
              </a:ext>
            </a:extLst>
          </p:cNvPr>
          <p:cNvSpPr>
            <a:spLocks noGrp="1"/>
          </p:cNvSpPr>
          <p:nvPr>
            <p:ph type="title"/>
          </p:nvPr>
        </p:nvSpPr>
        <p:spPr>
          <a:xfrm>
            <a:off x="996275" y="865762"/>
            <a:ext cx="10198776" cy="4056968"/>
          </a:xfrm>
        </p:spPr>
        <p:txBody>
          <a:bodyPr/>
          <a:lstStyle/>
          <a:p>
            <a:pPr lvl="0"/>
            <a:r>
              <a:rPr lang="en-US" noProof="0" dirty="0"/>
              <a:t>The way to get</a:t>
            </a:r>
            <a:br>
              <a:rPr lang="en-US" noProof="0" dirty="0"/>
            </a:br>
            <a:r>
              <a:rPr lang="en-US" noProof="0" dirty="0"/>
              <a:t>started is to quit</a:t>
            </a:r>
            <a:br>
              <a:rPr lang="en-US" noProof="0" dirty="0"/>
            </a:br>
            <a:r>
              <a:rPr lang="en-US" noProof="0" dirty="0"/>
              <a:t>talking and</a:t>
            </a:r>
            <a:br>
              <a:rPr lang="en-US" noProof="0" dirty="0"/>
            </a:br>
            <a:r>
              <a:rPr lang="en-US" noProof="0" dirty="0"/>
              <a:t>begin doing.</a:t>
            </a:r>
            <a:endParaRPr lang="en-US" dirty="0"/>
          </a:p>
        </p:txBody>
      </p:sp>
      <p:sp>
        <p:nvSpPr>
          <p:cNvPr id="5" name="Subtitle 4">
            <a:extLst>
              <a:ext uri="{FF2B5EF4-FFF2-40B4-BE49-F238E27FC236}">
                <a16:creationId xmlns:a16="http://schemas.microsoft.com/office/drawing/2014/main" id="{2E48E894-8343-4D22-9011-9F2725E9557B}"/>
              </a:ext>
            </a:extLst>
          </p:cNvPr>
          <p:cNvSpPr>
            <a:spLocks noGrp="1"/>
          </p:cNvSpPr>
          <p:nvPr>
            <p:ph type="subTitle" idx="1"/>
          </p:nvPr>
        </p:nvSpPr>
        <p:spPr>
          <a:xfrm>
            <a:off x="1218708" y="5101548"/>
            <a:ext cx="9781327" cy="502958"/>
          </a:xfrm>
        </p:spPr>
        <p:txBody>
          <a:bodyPr>
            <a:normAutofit fontScale="92500" lnSpcReduction="10000"/>
          </a:bodyPr>
          <a:lstStyle/>
          <a:p>
            <a:r>
              <a:rPr lang="en-US" dirty="0"/>
              <a:t>Walt Disney</a:t>
            </a:r>
          </a:p>
        </p:txBody>
      </p:sp>
    </p:spTree>
    <p:extLst>
      <p:ext uri="{BB962C8B-B14F-4D97-AF65-F5344CB8AC3E}">
        <p14:creationId xmlns:p14="http://schemas.microsoft.com/office/powerpoint/2010/main" val="253448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Gin Raffle</a:t>
            </a:r>
            <a:endParaRPr lang="en-GB" dirty="0"/>
          </a:p>
        </p:txBody>
      </p:sp>
      <p:sp>
        <p:nvSpPr>
          <p:cNvPr id="3" name="Date Placeholder 2"/>
          <p:cNvSpPr>
            <a:spLocks noGrp="1"/>
          </p:cNvSpPr>
          <p:nvPr>
            <p:ph type="dt" sz="half" idx="10"/>
          </p:nvPr>
        </p:nvSpPr>
        <p:spPr/>
        <p:txBody>
          <a:bodyPr/>
          <a:lstStyle/>
          <a:p>
            <a:pPr>
              <a:defRPr/>
            </a:pPr>
            <a:endParaRPr lang="en-US" dirty="0">
              <a:solidFill>
                <a:prstClr val="white">
                  <a:alpha val="60000"/>
                </a:prstClr>
              </a:solidFil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6" name="Content Placeholder 5"/>
          <p:cNvSpPr>
            <a:spLocks noGrp="1"/>
          </p:cNvSpPr>
          <p:nvPr>
            <p:ph sz="quarter" idx="13"/>
          </p:nvPr>
        </p:nvSpPr>
        <p:spPr>
          <a:xfrm>
            <a:off x="392114" y="217488"/>
            <a:ext cx="3830752" cy="4344987"/>
          </a:xfrm>
        </p:spPr>
        <p:txBody>
          <a:bodyPr/>
          <a:lstStyle/>
          <a:p>
            <a:pPr marL="0" indent="0">
              <a:buNone/>
            </a:pPr>
            <a:r>
              <a:rPr lang="en-GB" sz="1600" dirty="0" smtClean="0"/>
              <a:t>Raffle prizes kindly donated by:</a:t>
            </a:r>
          </a:p>
          <a:p>
            <a:pPr marL="0" indent="0">
              <a:buNone/>
            </a:pPr>
            <a:r>
              <a:rPr lang="en-GB" sz="1600" dirty="0" smtClean="0"/>
              <a:t>£50 </a:t>
            </a:r>
            <a:r>
              <a:rPr lang="en-GB" sz="1600" dirty="0" err="1" smtClean="0"/>
              <a:t>Tyrz</a:t>
            </a:r>
            <a:r>
              <a:rPr lang="en-GB" sz="1600" dirty="0" smtClean="0"/>
              <a:t> voucher</a:t>
            </a:r>
          </a:p>
          <a:p>
            <a:pPr marL="0" indent="0">
              <a:buNone/>
            </a:pPr>
            <a:r>
              <a:rPr lang="en-GB" sz="1600" dirty="0" smtClean="0"/>
              <a:t>£50 </a:t>
            </a:r>
            <a:r>
              <a:rPr lang="en-GB" sz="1600" dirty="0" err="1" smtClean="0"/>
              <a:t>Sterioscopic</a:t>
            </a:r>
            <a:r>
              <a:rPr lang="en-GB" sz="1600" dirty="0" smtClean="0"/>
              <a:t> Artwork voucher</a:t>
            </a:r>
          </a:p>
          <a:p>
            <a:pPr marL="0" indent="0">
              <a:buNone/>
            </a:pPr>
            <a:r>
              <a:rPr lang="en-GB" sz="1600" dirty="0" smtClean="0"/>
              <a:t>Art by Pauline </a:t>
            </a:r>
            <a:r>
              <a:rPr lang="en-GB" sz="1600" dirty="0" err="1" smtClean="0"/>
              <a:t>McCluskey</a:t>
            </a:r>
            <a:endParaRPr lang="en-GB" sz="1600" dirty="0" smtClean="0"/>
          </a:p>
          <a:p>
            <a:pPr marL="0" indent="0">
              <a:buNone/>
            </a:pPr>
            <a:r>
              <a:rPr lang="en-GB" sz="1600" dirty="0" smtClean="0"/>
              <a:t>Cushion by Gill Leicester</a:t>
            </a:r>
          </a:p>
          <a:p>
            <a:pPr marL="0" indent="0">
              <a:buNone/>
            </a:pPr>
            <a:r>
              <a:rPr lang="en-GB" sz="1600" dirty="0" smtClean="0"/>
              <a:t>Hampers – Mrs </a:t>
            </a:r>
            <a:r>
              <a:rPr lang="en-GB" sz="1600" dirty="0" smtClean="0"/>
              <a:t>Mackenzie</a:t>
            </a:r>
            <a:endParaRPr lang="en-GB" sz="1600" dirty="0" smtClean="0"/>
          </a:p>
          <a:p>
            <a:pPr marL="0" indent="0">
              <a:buNone/>
            </a:pPr>
            <a:r>
              <a:rPr lang="en-GB" sz="1600" dirty="0" smtClean="0"/>
              <a:t>£10 voucher – </a:t>
            </a:r>
            <a:r>
              <a:rPr lang="en-GB" sz="1600" dirty="0" err="1" smtClean="0"/>
              <a:t>Belfields</a:t>
            </a:r>
            <a:endParaRPr lang="en-GB" sz="1600" dirty="0" smtClean="0"/>
          </a:p>
          <a:p>
            <a:pPr marL="0" indent="0">
              <a:buNone/>
            </a:pPr>
            <a:r>
              <a:rPr lang="en-GB" sz="1600" dirty="0" smtClean="0"/>
              <a:t>Boiler Check – Carl </a:t>
            </a:r>
            <a:r>
              <a:rPr lang="en-GB" sz="1600" dirty="0" err="1" smtClean="0"/>
              <a:t>Enser</a:t>
            </a:r>
            <a:endParaRPr lang="en-GB" sz="1600" dirty="0" smtClean="0"/>
          </a:p>
          <a:p>
            <a:pPr marL="0" indent="0">
              <a:buNone/>
            </a:pPr>
            <a:r>
              <a:rPr lang="en-GB" sz="1600" dirty="0" smtClean="0"/>
              <a:t>Treats – Choc &amp; Biscuits – Eryn &amp; Scott</a:t>
            </a:r>
          </a:p>
          <a:p>
            <a:pPr marL="0" indent="0">
              <a:buNone/>
            </a:pPr>
            <a:r>
              <a:rPr lang="en-GB" sz="1600" dirty="0" smtClean="0"/>
              <a:t>Heroes - </a:t>
            </a:r>
            <a:r>
              <a:rPr lang="en-GB" sz="1600" dirty="0" err="1" smtClean="0"/>
              <a:t>Chadwicks</a:t>
            </a:r>
            <a:r>
              <a:rPr lang="en-GB" sz="1600" dirty="0" smtClean="0"/>
              <a:t> </a:t>
            </a:r>
          </a:p>
          <a:p>
            <a:pPr marL="0" indent="0">
              <a:buNone/>
            </a:pPr>
            <a:r>
              <a:rPr lang="en-GB" sz="1600" dirty="0" smtClean="0"/>
              <a:t>Strawberry Tequila – Amanda Murphy</a:t>
            </a:r>
          </a:p>
          <a:p>
            <a:pPr marL="0" indent="0">
              <a:buNone/>
            </a:pPr>
            <a:endParaRPr lang="en-GB" dirty="0" smtClean="0"/>
          </a:p>
          <a:p>
            <a:pPr marL="0" indent="0">
              <a:buNone/>
            </a:pPr>
            <a:endParaRPr lang="en-GB" dirty="0"/>
          </a:p>
        </p:txBody>
      </p:sp>
      <p:sp>
        <p:nvSpPr>
          <p:cNvPr id="7" name="Content Placeholder 5"/>
          <p:cNvSpPr txBox="1">
            <a:spLocks/>
          </p:cNvSpPr>
          <p:nvPr/>
        </p:nvSpPr>
        <p:spPr>
          <a:xfrm>
            <a:off x="4222867" y="205530"/>
            <a:ext cx="4256116" cy="43449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smtClean="0"/>
              <a:t>Whisky – Mark Gardiner</a:t>
            </a:r>
          </a:p>
          <a:p>
            <a:pPr marL="0" indent="0">
              <a:buFont typeface="Arial" panose="020B0604020202020204" pitchFamily="34" charset="0"/>
              <a:buNone/>
            </a:pPr>
            <a:r>
              <a:rPr lang="en-GB" sz="1600" dirty="0" smtClean="0"/>
              <a:t>Prosecco – Mrs </a:t>
            </a:r>
            <a:r>
              <a:rPr lang="en-GB" sz="1600" dirty="0" smtClean="0"/>
              <a:t>Russell</a:t>
            </a:r>
            <a:endParaRPr lang="en-GB" sz="1600" dirty="0" smtClean="0"/>
          </a:p>
          <a:p>
            <a:pPr marL="0" indent="0">
              <a:buFont typeface="Arial" panose="020B0604020202020204" pitchFamily="34" charset="0"/>
              <a:buNone/>
            </a:pPr>
            <a:r>
              <a:rPr lang="en-GB" sz="1600" dirty="0" smtClean="0"/>
              <a:t>Gordons Gin – Miss Warburton</a:t>
            </a:r>
          </a:p>
          <a:p>
            <a:pPr marL="0" indent="0">
              <a:buFont typeface="Arial" panose="020B0604020202020204" pitchFamily="34" charset="0"/>
              <a:buNone/>
            </a:pPr>
            <a:r>
              <a:rPr lang="en-GB" sz="1600" dirty="0" smtClean="0"/>
              <a:t>Drum Lesson – Jamie </a:t>
            </a:r>
            <a:r>
              <a:rPr lang="en-GB" sz="1600" dirty="0" err="1" smtClean="0"/>
              <a:t>Muncaster</a:t>
            </a:r>
            <a:endParaRPr lang="en-GB" sz="1600" dirty="0" smtClean="0"/>
          </a:p>
          <a:p>
            <a:pPr marL="0" indent="0">
              <a:buFont typeface="Arial" panose="020B0604020202020204" pitchFamily="34" charset="0"/>
              <a:buNone/>
            </a:pPr>
            <a:r>
              <a:rPr lang="en-GB" sz="1600" dirty="0" smtClean="0"/>
              <a:t>Bramble Gin – Mrs Fisher</a:t>
            </a:r>
          </a:p>
          <a:p>
            <a:pPr marL="0" indent="0">
              <a:buNone/>
            </a:pPr>
            <a:r>
              <a:rPr lang="en-GB" sz="1600" dirty="0" smtClean="0"/>
              <a:t>Wine - Barrows </a:t>
            </a:r>
          </a:p>
          <a:p>
            <a:pPr marL="0" indent="0">
              <a:buNone/>
            </a:pPr>
            <a:r>
              <a:rPr lang="en-GB" sz="1600" dirty="0" smtClean="0"/>
              <a:t>Hamper–Bollington Cross Stores </a:t>
            </a:r>
          </a:p>
          <a:p>
            <a:pPr marL="0" indent="0">
              <a:buNone/>
            </a:pPr>
            <a:r>
              <a:rPr lang="en-GB" sz="1600" dirty="0"/>
              <a:t>Prosecco </a:t>
            </a:r>
            <a:r>
              <a:rPr lang="en-GB" sz="1600" dirty="0" smtClean="0"/>
              <a:t>- Annabel Hadfield &amp; Lyndsay Lamb </a:t>
            </a:r>
          </a:p>
          <a:p>
            <a:pPr marL="0" indent="0">
              <a:buNone/>
            </a:pPr>
            <a:r>
              <a:rPr lang="en-GB" sz="1600" dirty="0" smtClean="0"/>
              <a:t>Chiropody Treatment – Amy </a:t>
            </a:r>
            <a:r>
              <a:rPr lang="en-GB" sz="1600" dirty="0" err="1" smtClean="0"/>
              <a:t>Platts</a:t>
            </a:r>
            <a:endParaRPr lang="en-GB" sz="1600" dirty="0" smtClean="0"/>
          </a:p>
          <a:p>
            <a:pPr marL="0" indent="0">
              <a:buNone/>
            </a:pPr>
            <a:r>
              <a:rPr lang="en-GB" sz="1600" dirty="0" smtClean="0"/>
              <a:t>74 Deli - Voucher &amp; Prosecco</a:t>
            </a:r>
          </a:p>
          <a:p>
            <a:pPr marL="0" indent="0">
              <a:buNone/>
            </a:pPr>
            <a:r>
              <a:rPr lang="en-GB" sz="1600" dirty="0" smtClean="0"/>
              <a:t>Prosecco</a:t>
            </a:r>
            <a:r>
              <a:rPr lang="en-GB" sz="1600" dirty="0" smtClean="0"/>
              <a:t> </a:t>
            </a:r>
            <a:r>
              <a:rPr lang="en-GB" sz="1600" dirty="0" smtClean="0"/>
              <a:t>– Lisa Brookes </a:t>
            </a:r>
          </a:p>
          <a:p>
            <a:pPr marL="0" indent="0">
              <a:buNone/>
            </a:pPr>
            <a:endParaRPr lang="en-GB" dirty="0" smtClean="0"/>
          </a:p>
          <a:p>
            <a:pPr marL="0" indent="0">
              <a:buFont typeface="Arial" panose="020B0604020202020204" pitchFamily="34" charset="0"/>
              <a:buNone/>
            </a:pPr>
            <a:endParaRPr lang="en-GB" dirty="0"/>
          </a:p>
        </p:txBody>
      </p:sp>
      <p:sp>
        <p:nvSpPr>
          <p:cNvPr id="8" name="Content Placeholder 5"/>
          <p:cNvSpPr txBox="1">
            <a:spLocks/>
          </p:cNvSpPr>
          <p:nvPr/>
        </p:nvSpPr>
        <p:spPr>
          <a:xfrm>
            <a:off x="7926186" y="205530"/>
            <a:ext cx="4256116" cy="434498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err="1" smtClean="0"/>
              <a:t>Cinemac</a:t>
            </a:r>
            <a:r>
              <a:rPr lang="en-GB" sz="1600" dirty="0" smtClean="0"/>
              <a:t> - £20 voucher</a:t>
            </a:r>
          </a:p>
          <a:p>
            <a:pPr marL="0" indent="0">
              <a:buFont typeface="Arial" panose="020B0604020202020204" pitchFamily="34" charset="0"/>
              <a:buNone/>
            </a:pPr>
            <a:r>
              <a:rPr lang="en-GB" sz="1600" dirty="0" smtClean="0"/>
              <a:t>Cutlers – Paper plates</a:t>
            </a:r>
            <a:endParaRPr lang="en-GB" dirty="0" smtClean="0"/>
          </a:p>
          <a:p>
            <a:pPr marL="0" indent="0">
              <a:buFont typeface="Arial" panose="020B0604020202020204" pitchFamily="34" charset="0"/>
              <a:buNone/>
            </a:pPr>
            <a:r>
              <a:rPr lang="en-GB" sz="1600" dirty="0" smtClean="0"/>
              <a:t>Wine glass – Joh </a:t>
            </a:r>
            <a:r>
              <a:rPr lang="en-GB" sz="1600" dirty="0" smtClean="0"/>
              <a:t>Cox</a:t>
            </a:r>
          </a:p>
          <a:p>
            <a:pPr marL="0" indent="0">
              <a:buFont typeface="Arial" panose="020B0604020202020204" pitchFamily="34" charset="0"/>
              <a:buNone/>
            </a:pPr>
            <a:r>
              <a:rPr lang="en-GB" sz="1600" dirty="0" smtClean="0"/>
              <a:t>Glasses – Mrs </a:t>
            </a:r>
            <a:r>
              <a:rPr lang="en-GB" sz="1600" dirty="0" err="1" smtClean="0"/>
              <a:t>Brotherston</a:t>
            </a:r>
            <a:r>
              <a:rPr lang="en-GB" sz="1600" dirty="0" smtClean="0"/>
              <a:t>, The Cock and Pheasant, The Spinners and Bargain Booze</a:t>
            </a:r>
          </a:p>
          <a:p>
            <a:pPr marL="0" indent="0">
              <a:buFont typeface="Arial" panose="020B0604020202020204" pitchFamily="34" charset="0"/>
              <a:buNone/>
            </a:pPr>
            <a:r>
              <a:rPr lang="en-GB" sz="1600" dirty="0" smtClean="0"/>
              <a:t>£50 – Mr Warburton</a:t>
            </a:r>
          </a:p>
          <a:p>
            <a:pPr marL="0" indent="0">
              <a:buFont typeface="Arial" panose="020B0604020202020204" pitchFamily="34" charset="0"/>
              <a:buNone/>
            </a:pPr>
            <a:r>
              <a:rPr lang="en-GB" sz="1600" dirty="0" smtClean="0"/>
              <a:t>£50 – Solutions PT</a:t>
            </a:r>
            <a:endParaRPr lang="en-GB" sz="1600" dirty="0" smtClean="0"/>
          </a:p>
        </p:txBody>
      </p:sp>
    </p:spTree>
    <p:extLst>
      <p:ext uri="{BB962C8B-B14F-4D97-AF65-F5344CB8AC3E}">
        <p14:creationId xmlns:p14="http://schemas.microsoft.com/office/powerpoint/2010/main" val="220597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Gin Donations</a:t>
            </a:r>
            <a:endParaRPr lang="en-GB"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6" name="Content Placeholder 5"/>
          <p:cNvSpPr>
            <a:spLocks noGrp="1"/>
          </p:cNvSpPr>
          <p:nvPr>
            <p:ph sz="quarter" idx="13"/>
          </p:nvPr>
        </p:nvSpPr>
        <p:spPr>
          <a:xfrm>
            <a:off x="392114" y="217488"/>
            <a:ext cx="3830752" cy="4344987"/>
          </a:xfrm>
        </p:spPr>
        <p:txBody>
          <a:bodyPr>
            <a:normAutofit/>
          </a:bodyPr>
          <a:lstStyle/>
          <a:p>
            <a:pPr marL="0" indent="0">
              <a:buNone/>
            </a:pPr>
            <a:r>
              <a:rPr lang="en-GB" sz="1600" b="1" dirty="0" smtClean="0"/>
              <a:t>Gin</a:t>
            </a:r>
            <a:r>
              <a:rPr lang="en-GB" sz="1600" b="1" dirty="0" smtClean="0"/>
              <a:t> </a:t>
            </a:r>
            <a:r>
              <a:rPr lang="en-GB" sz="1600" b="1" dirty="0" smtClean="0"/>
              <a:t>kindly donated by</a:t>
            </a:r>
            <a:r>
              <a:rPr lang="en-GB" sz="1600" b="1" dirty="0" smtClean="0"/>
              <a:t>:</a:t>
            </a:r>
          </a:p>
          <a:p>
            <a:pPr marL="0" indent="0">
              <a:buNone/>
            </a:pPr>
            <a:r>
              <a:rPr lang="en-GB" sz="1600" dirty="0" err="1"/>
              <a:t>Tarquins</a:t>
            </a:r>
            <a:r>
              <a:rPr lang="en-GB" sz="1600" dirty="0"/>
              <a:t> gin – Carl </a:t>
            </a:r>
            <a:r>
              <a:rPr lang="en-GB" sz="1600" dirty="0" err="1" smtClean="0"/>
              <a:t>Enser</a:t>
            </a:r>
            <a:endParaRPr lang="en-GB" sz="1600" b="1" dirty="0" smtClean="0"/>
          </a:p>
          <a:p>
            <a:pPr marL="0" indent="0">
              <a:buNone/>
            </a:pPr>
            <a:r>
              <a:rPr lang="en-GB" sz="1600" dirty="0" smtClean="0"/>
              <a:t>Bathtub gin – AT Sports</a:t>
            </a:r>
            <a:endParaRPr lang="en-GB" sz="1600" dirty="0" smtClean="0"/>
          </a:p>
          <a:p>
            <a:pPr marL="0" indent="0">
              <a:buNone/>
            </a:pPr>
            <a:r>
              <a:rPr lang="en-GB" sz="1600" dirty="0" smtClean="0"/>
              <a:t>Hendricks gin – Jodie Manning</a:t>
            </a:r>
            <a:endParaRPr lang="en-GB" sz="1600" dirty="0" smtClean="0"/>
          </a:p>
          <a:p>
            <a:pPr marL="0" indent="0">
              <a:buNone/>
            </a:pPr>
            <a:r>
              <a:rPr lang="en-GB" sz="1600" dirty="0" smtClean="0"/>
              <a:t>Gordons gin – Waterside Cafe</a:t>
            </a:r>
            <a:endParaRPr lang="en-GB" sz="1600" dirty="0" smtClean="0"/>
          </a:p>
          <a:p>
            <a:pPr marL="0" indent="0">
              <a:buNone/>
            </a:pPr>
            <a:r>
              <a:rPr lang="en-GB" sz="1600" dirty="0" smtClean="0"/>
              <a:t>Rhubarb gin liqueur – The Spinners </a:t>
            </a:r>
            <a:endParaRPr lang="en-GB" sz="1600" dirty="0" smtClean="0"/>
          </a:p>
          <a:p>
            <a:pPr marL="0" indent="0">
              <a:buNone/>
            </a:pPr>
            <a:r>
              <a:rPr lang="en-GB" sz="1600" dirty="0" smtClean="0"/>
              <a:t>Whitley Neil gin – Barrows Butchers</a:t>
            </a:r>
            <a:endParaRPr lang="en-GB" sz="1600" dirty="0" smtClean="0"/>
          </a:p>
          <a:p>
            <a:pPr marL="0" indent="0">
              <a:buNone/>
            </a:pPr>
            <a:r>
              <a:rPr lang="en-GB" sz="1600" dirty="0" err="1" smtClean="0"/>
              <a:t>Sipsmith</a:t>
            </a:r>
            <a:r>
              <a:rPr lang="en-GB" sz="1600" dirty="0" smtClean="0"/>
              <a:t> gin – The Dog and Partridge</a:t>
            </a:r>
            <a:endParaRPr lang="en-GB" sz="1600" dirty="0" smtClean="0"/>
          </a:p>
          <a:p>
            <a:pPr marL="0" indent="0">
              <a:buNone/>
            </a:pPr>
            <a:r>
              <a:rPr lang="en-GB" sz="1600" dirty="0" smtClean="0"/>
              <a:t>Gordons gin – The Post Office</a:t>
            </a:r>
            <a:endParaRPr lang="en-GB" sz="1600" dirty="0" smtClean="0"/>
          </a:p>
          <a:p>
            <a:pPr marL="0" indent="0">
              <a:buNone/>
            </a:pPr>
            <a:r>
              <a:rPr lang="en-GB" sz="1600" dirty="0" smtClean="0"/>
              <a:t>Whitley Neil gin – The Turners</a:t>
            </a:r>
            <a:endParaRPr lang="en-GB" sz="1600" dirty="0" smtClean="0"/>
          </a:p>
          <a:p>
            <a:pPr marL="0" indent="0">
              <a:buNone/>
            </a:pPr>
            <a:r>
              <a:rPr lang="en-GB" sz="1600" dirty="0" smtClean="0"/>
              <a:t>JJ Whitley – Anonymous donor</a:t>
            </a:r>
            <a:endParaRPr lang="en-GB" sz="1600" dirty="0" smtClean="0"/>
          </a:p>
          <a:p>
            <a:pPr marL="0" indent="0">
              <a:buNone/>
            </a:pPr>
            <a:endParaRPr lang="en-GB" dirty="0" smtClean="0"/>
          </a:p>
          <a:p>
            <a:pPr marL="0" indent="0">
              <a:buNone/>
            </a:pPr>
            <a:endParaRPr lang="en-GB" dirty="0"/>
          </a:p>
        </p:txBody>
      </p:sp>
      <p:sp>
        <p:nvSpPr>
          <p:cNvPr id="7" name="Content Placeholder 5"/>
          <p:cNvSpPr txBox="1">
            <a:spLocks/>
          </p:cNvSpPr>
          <p:nvPr/>
        </p:nvSpPr>
        <p:spPr>
          <a:xfrm>
            <a:off x="4222867" y="205530"/>
            <a:ext cx="4256116" cy="434498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dirty="0" smtClean="0"/>
          </a:p>
          <a:p>
            <a:pPr marL="0" indent="0">
              <a:buFont typeface="Arial" panose="020B0604020202020204" pitchFamily="34" charset="0"/>
              <a:buNone/>
            </a:pPr>
            <a:r>
              <a:rPr lang="en-GB" sz="1600" dirty="0" smtClean="0"/>
              <a:t>Gordons gin – The Cock and Pheasant</a:t>
            </a:r>
            <a:endParaRPr lang="en-GB" sz="1600" dirty="0" smtClean="0"/>
          </a:p>
          <a:p>
            <a:pPr marL="0" indent="0">
              <a:buFont typeface="Arial" panose="020B0604020202020204" pitchFamily="34" charset="0"/>
              <a:buNone/>
            </a:pPr>
            <a:r>
              <a:rPr lang="en-GB" sz="1600" dirty="0" smtClean="0"/>
              <a:t>Hendricks – Mrs Palmer</a:t>
            </a:r>
          </a:p>
          <a:p>
            <a:pPr marL="0" indent="0">
              <a:buNone/>
            </a:pPr>
            <a:r>
              <a:rPr lang="en-GB" sz="1600" dirty="0"/>
              <a:t>Bloom gin – Julie Mackenzie</a:t>
            </a:r>
          </a:p>
          <a:p>
            <a:pPr marL="0" indent="0">
              <a:buFont typeface="Arial" panose="020B0604020202020204" pitchFamily="34" charset="0"/>
              <a:buNone/>
            </a:pPr>
            <a:r>
              <a:rPr lang="en-GB" sz="1600" dirty="0" smtClean="0"/>
              <a:t>Whitley Neil – Mrs Tennant </a:t>
            </a:r>
          </a:p>
          <a:p>
            <a:pPr marL="0" indent="0">
              <a:buFont typeface="Arial" panose="020B0604020202020204" pitchFamily="34" charset="0"/>
              <a:buNone/>
            </a:pPr>
            <a:endParaRPr lang="en-GB" dirty="0" smtClean="0"/>
          </a:p>
          <a:p>
            <a:pPr marL="0" indent="0">
              <a:buFont typeface="Arial" panose="020B0604020202020204" pitchFamily="34" charset="0"/>
              <a:buNone/>
            </a:pPr>
            <a:endParaRPr lang="en-GB" dirty="0"/>
          </a:p>
        </p:txBody>
      </p:sp>
      <p:sp>
        <p:nvSpPr>
          <p:cNvPr id="8" name="Content Placeholder 5"/>
          <p:cNvSpPr txBox="1">
            <a:spLocks/>
          </p:cNvSpPr>
          <p:nvPr/>
        </p:nvSpPr>
        <p:spPr>
          <a:xfrm>
            <a:off x="7926186" y="205530"/>
            <a:ext cx="4256116" cy="434498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dirty="0" smtClean="0"/>
          </a:p>
        </p:txBody>
      </p:sp>
    </p:spTree>
    <p:extLst>
      <p:ext uri="{BB962C8B-B14F-4D97-AF65-F5344CB8AC3E}">
        <p14:creationId xmlns:p14="http://schemas.microsoft.com/office/powerpoint/2010/main" val="61774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9342-B716-4D39-83D7-ED80B62344C6}"/>
              </a:ext>
            </a:extLst>
          </p:cNvPr>
          <p:cNvSpPr>
            <a:spLocks noGrp="1"/>
          </p:cNvSpPr>
          <p:nvPr>
            <p:ph type="title"/>
          </p:nvPr>
        </p:nvSpPr>
        <p:spPr>
          <a:xfrm>
            <a:off x="95922" y="145644"/>
            <a:ext cx="5556323" cy="1457246"/>
          </a:xfrm>
        </p:spPr>
        <p:txBody>
          <a:bodyPr/>
          <a:lstStyle/>
          <a:p>
            <a:pPr algn="ctr"/>
            <a:r>
              <a:rPr lang="en-GB" dirty="0"/>
              <a:t>What is the role </a:t>
            </a:r>
            <a:br>
              <a:rPr lang="en-GB" dirty="0"/>
            </a:br>
            <a:r>
              <a:rPr lang="en-GB" dirty="0"/>
              <a:t>of the PTA</a:t>
            </a:r>
          </a:p>
        </p:txBody>
      </p:sp>
      <p:sp>
        <p:nvSpPr>
          <p:cNvPr id="3" name="Text Placeholder 2">
            <a:extLst>
              <a:ext uri="{FF2B5EF4-FFF2-40B4-BE49-F238E27FC236}">
                <a16:creationId xmlns:a16="http://schemas.microsoft.com/office/drawing/2014/main" id="{8EC21628-37C6-40E8-AF8B-DA71EF2B21BD}"/>
              </a:ext>
            </a:extLst>
          </p:cNvPr>
          <p:cNvSpPr>
            <a:spLocks noGrp="1"/>
          </p:cNvSpPr>
          <p:nvPr>
            <p:ph type="body" sz="quarter" idx="10"/>
          </p:nvPr>
        </p:nvSpPr>
        <p:spPr>
          <a:xfrm>
            <a:off x="95922" y="1602889"/>
            <a:ext cx="5556323" cy="4636545"/>
          </a:xfrm>
        </p:spPr>
        <p:txBody>
          <a:bodyPr>
            <a:normAutofit fontScale="92500" lnSpcReduction="10000"/>
          </a:bodyPr>
          <a:lstStyle/>
          <a:p>
            <a:pPr algn="ctr"/>
            <a:r>
              <a:rPr lang="en-GB" dirty="0"/>
              <a:t>The PTA are an important part of the school community. They give parents and staff the chance to work together for the good of the school ensuring children get everything they need to grow, learn and experience the wisest possible range of opportunities whilst at school. </a:t>
            </a:r>
          </a:p>
          <a:p>
            <a:pPr algn="ctr"/>
            <a:r>
              <a:rPr lang="en-GB" dirty="0"/>
              <a:t>School budgets no longer allow us to provide those little extras but through fundraising and holding events like tonight we can make sure that the children attending Dean Valley don’t miss out. </a:t>
            </a:r>
          </a:p>
          <a:p>
            <a:endParaRPr lang="en-GB" dirty="0"/>
          </a:p>
        </p:txBody>
      </p:sp>
      <p:pic>
        <p:nvPicPr>
          <p:cNvPr id="10" name="Picture 9">
            <a:extLst>
              <a:ext uri="{FF2B5EF4-FFF2-40B4-BE49-F238E27FC236}">
                <a16:creationId xmlns:a16="http://schemas.microsoft.com/office/drawing/2014/main" id="{708B5DA8-C762-4DA8-9712-E7680B8DD9D7}"/>
              </a:ext>
            </a:extLst>
          </p:cNvPr>
          <p:cNvPicPr>
            <a:picLocks noChangeAspect="1"/>
          </p:cNvPicPr>
          <p:nvPr/>
        </p:nvPicPr>
        <p:blipFill>
          <a:blip r:embed="rId2"/>
          <a:stretch>
            <a:fillRect/>
          </a:stretch>
        </p:blipFill>
        <p:spPr>
          <a:xfrm>
            <a:off x="6676991" y="85029"/>
            <a:ext cx="4919753" cy="6673229"/>
          </a:xfrm>
          <a:prstGeom prst="rect">
            <a:avLst/>
          </a:prstGeom>
        </p:spPr>
      </p:pic>
    </p:spTree>
    <p:extLst>
      <p:ext uri="{BB962C8B-B14F-4D97-AF65-F5344CB8AC3E}">
        <p14:creationId xmlns:p14="http://schemas.microsoft.com/office/powerpoint/2010/main" val="262334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E2FE00C-A4E7-4DD3-BED5-5746528E68F1}"/>
              </a:ext>
            </a:extLst>
          </p:cNvPr>
          <p:cNvSpPr>
            <a:spLocks noGrp="1"/>
          </p:cNvSpPr>
          <p:nvPr>
            <p:ph type="title"/>
          </p:nvPr>
        </p:nvSpPr>
        <p:spPr>
          <a:xfrm>
            <a:off x="838200" y="586992"/>
            <a:ext cx="4953000" cy="2688598"/>
          </a:xfrm>
        </p:spPr>
        <p:txBody>
          <a:bodyPr/>
          <a:lstStyle/>
          <a:p>
            <a:r>
              <a:rPr lang="en-US" dirty="0"/>
              <a:t>PTA</a:t>
            </a:r>
          </a:p>
        </p:txBody>
      </p:sp>
      <p:sp>
        <p:nvSpPr>
          <p:cNvPr id="34" name="Text Placeholder 33">
            <a:extLst>
              <a:ext uri="{FF2B5EF4-FFF2-40B4-BE49-F238E27FC236}">
                <a16:creationId xmlns:a16="http://schemas.microsoft.com/office/drawing/2014/main" id="{7B69611F-97FC-426E-8387-26F473573E81}"/>
              </a:ext>
            </a:extLst>
          </p:cNvPr>
          <p:cNvSpPr>
            <a:spLocks noGrp="1"/>
          </p:cNvSpPr>
          <p:nvPr>
            <p:ph type="body" sz="quarter" idx="16"/>
          </p:nvPr>
        </p:nvSpPr>
        <p:spPr>
          <a:xfrm>
            <a:off x="835149" y="2705548"/>
            <a:ext cx="4952681" cy="3456873"/>
          </a:xfrm>
        </p:spPr>
        <p:txBody>
          <a:bodyPr>
            <a:normAutofit lnSpcReduction="10000"/>
          </a:bodyPr>
          <a:lstStyle/>
          <a:p>
            <a:pPr marL="0" indent="0">
              <a:buNone/>
            </a:pPr>
            <a:r>
              <a:rPr lang="en-GB" b="0" i="0" dirty="0">
                <a:solidFill>
                  <a:srgbClr val="242424"/>
                </a:solidFill>
                <a:effectLst/>
                <a:latin typeface="Segoe UI" panose="020B0502040204020203" pitchFamily="34" charset="0"/>
              </a:rPr>
              <a:t>I have been involved with the PTA for many years. It has been a lovely positive experience where I have made lots of new lifelong friends, contributed in a small way to raising money for school and to be involved in school and my children’s lives</a:t>
            </a:r>
            <a:r>
              <a:rPr lang="en-US" b="0" i="0" dirty="0">
                <a:solidFill>
                  <a:srgbClr val="242424"/>
                </a:solidFill>
                <a:effectLst/>
                <a:latin typeface="Segoe UI" panose="020B0502040204020203" pitchFamily="34" charset="0"/>
              </a:rPr>
              <a:t>.</a:t>
            </a:r>
          </a:p>
          <a:p>
            <a:pPr marL="0" indent="0">
              <a:buNone/>
            </a:pPr>
            <a:endParaRPr lang="en-US" dirty="0">
              <a:solidFill>
                <a:srgbClr val="242424"/>
              </a:solidFill>
              <a:latin typeface="Segoe UI" panose="020B0502040204020203" pitchFamily="34" charset="0"/>
            </a:endParaRPr>
          </a:p>
          <a:p>
            <a:pPr marL="0" indent="0">
              <a:buNone/>
            </a:pPr>
            <a:r>
              <a:rPr lang="en-US" b="0" i="0" dirty="0">
                <a:solidFill>
                  <a:srgbClr val="242424"/>
                </a:solidFill>
                <a:effectLst/>
                <a:latin typeface="Segoe UI" panose="020B0502040204020203" pitchFamily="34" charset="0"/>
              </a:rPr>
              <a:t>Kate Whiting </a:t>
            </a:r>
          </a:p>
          <a:p>
            <a:pPr marL="0" indent="0">
              <a:buNone/>
            </a:pPr>
            <a:r>
              <a:rPr lang="en-US" dirty="0">
                <a:solidFill>
                  <a:srgbClr val="242424"/>
                </a:solidFill>
                <a:latin typeface="Segoe UI" panose="020B0502040204020203" pitchFamily="34" charset="0"/>
              </a:rPr>
              <a:t>(Treasurer)</a:t>
            </a:r>
            <a:endParaRPr lang="en-GB" b="0" i="0" dirty="0">
              <a:solidFill>
                <a:srgbClr val="242424"/>
              </a:solidFill>
              <a:effectLst/>
              <a:latin typeface="Segoe UI" panose="020B0502040204020203" pitchFamily="34" charset="0"/>
            </a:endParaRPr>
          </a:p>
        </p:txBody>
      </p:sp>
      <p:sp>
        <p:nvSpPr>
          <p:cNvPr id="57" name="Date Placeholder 56">
            <a:extLst>
              <a:ext uri="{FF2B5EF4-FFF2-40B4-BE49-F238E27FC236}">
                <a16:creationId xmlns:a16="http://schemas.microsoft.com/office/drawing/2014/main" id="{8870D893-2423-4900-AACF-892913F92B61}"/>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58" name="Footer Placeholder 57">
            <a:extLst>
              <a:ext uri="{FF2B5EF4-FFF2-40B4-BE49-F238E27FC236}">
                <a16:creationId xmlns:a16="http://schemas.microsoft.com/office/drawing/2014/main" id="{3F5D567B-B4E7-46C3-99A9-F2F32FA23175}"/>
              </a:ext>
            </a:extLst>
          </p:cNvPr>
          <p:cNvSpPr>
            <a:spLocks noGrp="1"/>
          </p:cNvSpPr>
          <p:nvPr>
            <p:ph type="ftr" sz="quarter" idx="11"/>
          </p:nvPr>
        </p:nvSpPr>
        <p:spPr>
          <a:xfrm>
            <a:off x="6858000" y="6327648"/>
            <a:ext cx="3810000" cy="365125"/>
          </a:xfrm>
        </p:spPr>
        <p:txBody>
          <a:bodyPr/>
          <a:lstStyle/>
          <a:p>
            <a:r>
              <a:rPr lang="en-US" dirty="0"/>
              <a:t>Presentation title</a:t>
            </a:r>
          </a:p>
        </p:txBody>
      </p:sp>
      <p:sp>
        <p:nvSpPr>
          <p:cNvPr id="59" name="Slide Number Placeholder 58">
            <a:extLst>
              <a:ext uri="{FF2B5EF4-FFF2-40B4-BE49-F238E27FC236}">
                <a16:creationId xmlns:a16="http://schemas.microsoft.com/office/drawing/2014/main" id="{51CFCC1B-86D5-4E89-A5FA-944094DBD4AF}"/>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3</a:t>
            </a:fld>
            <a:endParaRPr lang="en-US" noProof="0" dirty="0"/>
          </a:p>
        </p:txBody>
      </p:sp>
      <p:pic>
        <p:nvPicPr>
          <p:cNvPr id="9" name="Picture Placeholder 8">
            <a:extLst>
              <a:ext uri="{FF2B5EF4-FFF2-40B4-BE49-F238E27FC236}">
                <a16:creationId xmlns:a16="http://schemas.microsoft.com/office/drawing/2014/main" id="{3A517E6C-90EB-497B-BD76-C2D6049B1FF8}"/>
              </a:ext>
            </a:extLst>
          </p:cNvPr>
          <p:cNvPicPr>
            <a:picLocks noGrp="1" noChangeAspect="1"/>
          </p:cNvPicPr>
          <p:nvPr>
            <p:ph type="pic" sz="quarter" idx="13"/>
          </p:nvPr>
        </p:nvPicPr>
        <p:blipFill>
          <a:blip r:embed="rId3"/>
          <a:srcRect t="23564" b="23564"/>
          <a:stretch>
            <a:fillRect/>
          </a:stretch>
        </p:blipFill>
        <p:spPr/>
      </p:pic>
      <p:pic>
        <p:nvPicPr>
          <p:cNvPr id="11" name="Picture Placeholder 10">
            <a:extLst>
              <a:ext uri="{FF2B5EF4-FFF2-40B4-BE49-F238E27FC236}">
                <a16:creationId xmlns:a16="http://schemas.microsoft.com/office/drawing/2014/main" id="{7BD9B55F-6541-49C6-8334-9F4C9339512D}"/>
              </a:ext>
            </a:extLst>
          </p:cNvPr>
          <p:cNvPicPr>
            <a:picLocks noGrp="1" noChangeAspect="1"/>
          </p:cNvPicPr>
          <p:nvPr>
            <p:ph type="pic" sz="quarter" idx="14"/>
          </p:nvPr>
        </p:nvPicPr>
        <p:blipFill>
          <a:blip r:embed="rId4"/>
          <a:srcRect t="23564" b="23564"/>
          <a:stretch>
            <a:fillRect/>
          </a:stretch>
        </p:blipFill>
        <p:spPr/>
      </p:pic>
      <p:pic>
        <p:nvPicPr>
          <p:cNvPr id="14" name="Picture Placeholder 13">
            <a:extLst>
              <a:ext uri="{FF2B5EF4-FFF2-40B4-BE49-F238E27FC236}">
                <a16:creationId xmlns:a16="http://schemas.microsoft.com/office/drawing/2014/main" id="{355CD02C-E6E4-413F-8DA9-5DBB65785229}"/>
              </a:ext>
            </a:extLst>
          </p:cNvPr>
          <p:cNvPicPr>
            <a:picLocks noGrp="1" noChangeAspect="1"/>
          </p:cNvPicPr>
          <p:nvPr>
            <p:ph type="pic" sz="quarter" idx="15"/>
          </p:nvPr>
        </p:nvPicPr>
        <p:blipFill>
          <a:blip r:embed="rId5"/>
          <a:srcRect l="35147" r="35147"/>
          <a:stretch>
            <a:fillRect/>
          </a:stretch>
        </p:blipFill>
        <p:spPr>
          <a:xfrm rot="5400000">
            <a:off x="8247063" y="2913063"/>
            <a:ext cx="1924050" cy="4857750"/>
          </a:xfrm>
        </p:spPr>
      </p:pic>
    </p:spTree>
    <p:extLst>
      <p:ext uri="{BB962C8B-B14F-4D97-AF65-F5344CB8AC3E}">
        <p14:creationId xmlns:p14="http://schemas.microsoft.com/office/powerpoint/2010/main" val="25412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6134E62-0FEA-4101-A0C8-1395344EA7AC}"/>
              </a:ext>
            </a:extLst>
          </p:cNvPr>
          <p:cNvSpPr>
            <a:spLocks noGrp="1"/>
          </p:cNvSpPr>
          <p:nvPr>
            <p:ph type="title"/>
          </p:nvPr>
        </p:nvSpPr>
        <p:spPr>
          <a:xfrm>
            <a:off x="838200" y="4876800"/>
            <a:ext cx="10003218" cy="1219200"/>
          </a:xfrm>
        </p:spPr>
        <p:txBody>
          <a:bodyPr/>
          <a:lstStyle/>
          <a:p>
            <a:r>
              <a:rPr lang="en-US" dirty="0"/>
              <a:t>Trips </a:t>
            </a:r>
          </a:p>
        </p:txBody>
      </p:sp>
      <p:sp>
        <p:nvSpPr>
          <p:cNvPr id="15" name="Content Placeholder 14">
            <a:extLst>
              <a:ext uri="{FF2B5EF4-FFF2-40B4-BE49-F238E27FC236}">
                <a16:creationId xmlns:a16="http://schemas.microsoft.com/office/drawing/2014/main" id="{F95CA429-F668-43CB-B1F6-A9C08F07F983}"/>
              </a:ext>
            </a:extLst>
          </p:cNvPr>
          <p:cNvSpPr>
            <a:spLocks noGrp="1"/>
          </p:cNvSpPr>
          <p:nvPr>
            <p:ph type="body" sz="quarter" idx="14"/>
          </p:nvPr>
        </p:nvSpPr>
        <p:spPr>
          <a:xfrm>
            <a:off x="6650718" y="327025"/>
            <a:ext cx="5073194" cy="3949987"/>
          </a:xfrm>
        </p:spPr>
        <p:txBody>
          <a:bodyPr>
            <a:normAutofit/>
          </a:bodyPr>
          <a:lstStyle/>
          <a:p>
            <a:r>
              <a:rPr lang="en-US" dirty="0"/>
              <a:t>Trips are supported by the PTA every year.</a:t>
            </a:r>
          </a:p>
          <a:p>
            <a:r>
              <a:rPr lang="en-US" dirty="0"/>
              <a:t>£5 per child is allocated from fundraising funds to help with the cost of trips.</a:t>
            </a:r>
          </a:p>
          <a:p>
            <a:r>
              <a:rPr lang="en-US" dirty="0"/>
              <a:t>This amounts to £985 for this year.</a:t>
            </a:r>
          </a:p>
          <a:p>
            <a:r>
              <a:rPr lang="en-US" dirty="0"/>
              <a:t>In the last 5 years the PTA have contributed approximately £5000 towards the cost of trips.</a:t>
            </a:r>
          </a:p>
        </p:txBody>
      </p:sp>
      <p:sp>
        <p:nvSpPr>
          <p:cNvPr id="18" name="Date Placeholder 17">
            <a:extLst>
              <a:ext uri="{FF2B5EF4-FFF2-40B4-BE49-F238E27FC236}">
                <a16:creationId xmlns:a16="http://schemas.microsoft.com/office/drawing/2014/main" id="{D453A211-65B5-48E3-96AC-ADE300F4D687}"/>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19" name="Footer Placeholder 18">
            <a:extLst>
              <a:ext uri="{FF2B5EF4-FFF2-40B4-BE49-F238E27FC236}">
                <a16:creationId xmlns:a16="http://schemas.microsoft.com/office/drawing/2014/main" id="{DC007DDA-7459-4DC5-ADDC-B34A3D0DD697}"/>
              </a:ext>
            </a:extLst>
          </p:cNvPr>
          <p:cNvSpPr>
            <a:spLocks noGrp="1"/>
          </p:cNvSpPr>
          <p:nvPr>
            <p:ph type="ftr" sz="quarter" idx="11"/>
          </p:nvPr>
        </p:nvSpPr>
        <p:spPr>
          <a:xfrm>
            <a:off x="4109310" y="6327648"/>
            <a:ext cx="3976429" cy="365125"/>
          </a:xfrm>
        </p:spPr>
        <p:txBody>
          <a:bodyPr/>
          <a:lstStyle/>
          <a:p>
            <a:r>
              <a:rPr lang="en-US" dirty="0"/>
              <a:t>Presentation title</a:t>
            </a:r>
          </a:p>
        </p:txBody>
      </p:sp>
      <p:sp>
        <p:nvSpPr>
          <p:cNvPr id="20" name="Slide Number Placeholder 19">
            <a:extLst>
              <a:ext uri="{FF2B5EF4-FFF2-40B4-BE49-F238E27FC236}">
                <a16:creationId xmlns:a16="http://schemas.microsoft.com/office/drawing/2014/main" id="{8830570A-9F6D-4948-8AE0-762EE7BF813D}"/>
              </a:ext>
            </a:extLst>
          </p:cNvPr>
          <p:cNvSpPr>
            <a:spLocks noGrp="1"/>
          </p:cNvSpPr>
          <p:nvPr>
            <p:ph type="sldNum" sz="quarter" idx="12"/>
          </p:nvPr>
        </p:nvSpPr>
        <p:spPr>
          <a:xfrm>
            <a:off x="10186908" y="6327648"/>
            <a:ext cx="1166892" cy="365125"/>
          </a:xfrm>
        </p:spPr>
        <p:txBody>
          <a:bodyPr/>
          <a:lstStyle/>
          <a:p>
            <a:pPr lvl="0"/>
            <a:fld id="{73B850FF-6169-4056-8077-06FFA93A5366}" type="slidenum">
              <a:rPr lang="en-US" noProof="0" smtClean="0"/>
              <a:pPr lvl="0"/>
              <a:t>4</a:t>
            </a:fld>
            <a:endParaRPr lang="en-US" noProof="0" dirty="0"/>
          </a:p>
        </p:txBody>
      </p:sp>
      <p:pic>
        <p:nvPicPr>
          <p:cNvPr id="9" name="Picture Placeholder 8">
            <a:extLst>
              <a:ext uri="{FF2B5EF4-FFF2-40B4-BE49-F238E27FC236}">
                <a16:creationId xmlns:a16="http://schemas.microsoft.com/office/drawing/2014/main" id="{281609C8-1C52-4A2C-A3F3-79275615B982}"/>
              </a:ext>
            </a:extLst>
          </p:cNvPr>
          <p:cNvPicPr>
            <a:picLocks noGrp="1" noChangeAspect="1"/>
          </p:cNvPicPr>
          <p:nvPr>
            <p:ph type="pic" sz="quarter" idx="13"/>
          </p:nvPr>
        </p:nvPicPr>
        <p:blipFill>
          <a:blip r:embed="rId3"/>
          <a:srcRect t="483" b="483"/>
          <a:stretch>
            <a:fillRect/>
          </a:stretch>
        </p:blipFill>
        <p:spPr/>
      </p:pic>
    </p:spTree>
    <p:extLst>
      <p:ext uri="{BB962C8B-B14F-4D97-AF65-F5344CB8AC3E}">
        <p14:creationId xmlns:p14="http://schemas.microsoft.com/office/powerpoint/2010/main" val="78009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04E8F-2D23-4DA1-95F8-B758F6D3C8F9}"/>
              </a:ext>
            </a:extLst>
          </p:cNvPr>
          <p:cNvSpPr>
            <a:spLocks noGrp="1"/>
          </p:cNvSpPr>
          <p:nvPr>
            <p:ph type="title"/>
          </p:nvPr>
        </p:nvSpPr>
        <p:spPr>
          <a:xfrm>
            <a:off x="838200" y="559813"/>
            <a:ext cx="4633785" cy="2397324"/>
          </a:xfrm>
        </p:spPr>
        <p:txBody>
          <a:bodyPr/>
          <a:lstStyle/>
          <a:p>
            <a:r>
              <a:rPr lang="en-US" dirty="0"/>
              <a:t>Forest School</a:t>
            </a:r>
          </a:p>
        </p:txBody>
      </p:sp>
      <p:sp>
        <p:nvSpPr>
          <p:cNvPr id="6" name="Text Placeholder 5">
            <a:extLst>
              <a:ext uri="{FF2B5EF4-FFF2-40B4-BE49-F238E27FC236}">
                <a16:creationId xmlns:a16="http://schemas.microsoft.com/office/drawing/2014/main" id="{FA7D6E7D-019F-4C81-AB67-977ED710707D}"/>
              </a:ext>
            </a:extLst>
          </p:cNvPr>
          <p:cNvSpPr>
            <a:spLocks noGrp="1"/>
          </p:cNvSpPr>
          <p:nvPr>
            <p:ph type="body" sz="quarter" idx="10"/>
          </p:nvPr>
        </p:nvSpPr>
        <p:spPr>
          <a:xfrm>
            <a:off x="838200" y="2366682"/>
            <a:ext cx="4633913" cy="3746781"/>
          </a:xfrm>
        </p:spPr>
        <p:txBody>
          <a:bodyPr>
            <a:normAutofit fontScale="70000" lnSpcReduction="20000"/>
          </a:bodyPr>
          <a:lstStyle/>
          <a:p>
            <a:r>
              <a:rPr lang="en-US" dirty="0">
                <a:latin typeface="Google Sans"/>
              </a:rPr>
              <a:t>The PTA have supported school in providing high quality Forest School provision for all children throughout the year.</a:t>
            </a:r>
          </a:p>
          <a:p>
            <a:r>
              <a:rPr lang="en-US" dirty="0">
                <a:latin typeface="Google Sans"/>
              </a:rPr>
              <a:t>They have contributed £14,294 towards these sessions so far. School funds half of the amount but even this is difficult to find. Without this support we could not continue to fund this amazing session. </a:t>
            </a:r>
            <a:r>
              <a:rPr lang="en-GB" b="0" i="0" dirty="0">
                <a:solidFill>
                  <a:srgbClr val="1F1F1F"/>
                </a:solidFill>
                <a:effectLst/>
                <a:latin typeface="Google Sans"/>
              </a:rPr>
              <a:t>Studies have shown that Forest School experiences can have a positive impact on children. These experiences </a:t>
            </a:r>
            <a:r>
              <a:rPr lang="en-GB" b="0" i="0" dirty="0">
                <a:solidFill>
                  <a:srgbClr val="040C28"/>
                </a:solidFill>
                <a:effectLst/>
                <a:latin typeface="Google Sans"/>
              </a:rPr>
              <a:t>develop a love for the great outdoors which extends into adulthood and a lifelong appreciation for nature, a sense of environmental consciousness, and improved mental health outcomes</a:t>
            </a:r>
            <a:endParaRPr lang="en-US" dirty="0">
              <a:latin typeface="Google Sans"/>
            </a:endParaRPr>
          </a:p>
        </p:txBody>
      </p:sp>
      <p:pic>
        <p:nvPicPr>
          <p:cNvPr id="17" name="Picture Placeholder 1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606" r="15606"/>
          <a:stretch>
            <a:fillRect/>
          </a:stretch>
        </p:blipFill>
        <p:spPr/>
      </p:pic>
    </p:spTree>
    <p:extLst>
      <p:ext uri="{BB962C8B-B14F-4D97-AF65-F5344CB8AC3E}">
        <p14:creationId xmlns:p14="http://schemas.microsoft.com/office/powerpoint/2010/main" val="2129010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5D4720F-D621-45A7-806A-D71ED5889E6C}"/>
              </a:ext>
            </a:extLst>
          </p:cNvPr>
          <p:cNvSpPr>
            <a:spLocks noGrp="1"/>
          </p:cNvSpPr>
          <p:nvPr>
            <p:ph type="title"/>
          </p:nvPr>
        </p:nvSpPr>
        <p:spPr>
          <a:xfrm>
            <a:off x="1198182" y="381000"/>
            <a:ext cx="10003218" cy="1600124"/>
          </a:xfrm>
        </p:spPr>
        <p:txBody>
          <a:bodyPr/>
          <a:lstStyle/>
          <a:p>
            <a:r>
              <a:rPr lang="en-US" dirty="0"/>
              <a:t>Why should you join the PTA?</a:t>
            </a:r>
          </a:p>
        </p:txBody>
      </p:sp>
      <p:sp>
        <p:nvSpPr>
          <p:cNvPr id="14" name="Date Placeholder 13">
            <a:extLst>
              <a:ext uri="{FF2B5EF4-FFF2-40B4-BE49-F238E27FC236}">
                <a16:creationId xmlns:a16="http://schemas.microsoft.com/office/drawing/2014/main" id="{388A9195-E86D-4E1B-B4FA-2986201F253B}"/>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15" name="Footer Placeholder 14">
            <a:extLst>
              <a:ext uri="{FF2B5EF4-FFF2-40B4-BE49-F238E27FC236}">
                <a16:creationId xmlns:a16="http://schemas.microsoft.com/office/drawing/2014/main" id="{52F2BB9A-E98D-4938-ACF5-82920092307E}"/>
              </a:ext>
            </a:extLst>
          </p:cNvPr>
          <p:cNvSpPr>
            <a:spLocks noGrp="1"/>
          </p:cNvSpPr>
          <p:nvPr>
            <p:ph type="ftr" sz="quarter" idx="11"/>
          </p:nvPr>
        </p:nvSpPr>
        <p:spPr>
          <a:xfrm>
            <a:off x="4109310" y="6327648"/>
            <a:ext cx="3976429" cy="365125"/>
          </a:xfrm>
        </p:spPr>
        <p:txBody>
          <a:bodyPr/>
          <a:lstStyle/>
          <a:p>
            <a:r>
              <a:rPr lang="en-US" dirty="0"/>
              <a:t>Presentation title</a:t>
            </a:r>
          </a:p>
        </p:txBody>
      </p:sp>
      <p:sp>
        <p:nvSpPr>
          <p:cNvPr id="16" name="Slide Number Placeholder 15">
            <a:extLst>
              <a:ext uri="{FF2B5EF4-FFF2-40B4-BE49-F238E27FC236}">
                <a16:creationId xmlns:a16="http://schemas.microsoft.com/office/drawing/2014/main" id="{BA486A46-0CD4-48E6-AC5A-BF3B69F9B43A}"/>
              </a:ext>
            </a:extLst>
          </p:cNvPr>
          <p:cNvSpPr>
            <a:spLocks noGrp="1"/>
          </p:cNvSpPr>
          <p:nvPr>
            <p:ph type="sldNum" sz="quarter" idx="12"/>
          </p:nvPr>
        </p:nvSpPr>
        <p:spPr>
          <a:xfrm>
            <a:off x="10186908" y="6327648"/>
            <a:ext cx="1166892" cy="365125"/>
          </a:xfrm>
        </p:spPr>
        <p:txBody>
          <a:bodyPr/>
          <a:lstStyle/>
          <a:p>
            <a:pPr lvl="0"/>
            <a:fld id="{73B850FF-6169-4056-8077-06FFA93A5366}" type="slidenum">
              <a:rPr lang="en-US" noProof="0" smtClean="0"/>
              <a:pPr lvl="0"/>
              <a:t>6</a:t>
            </a:fld>
            <a:endParaRPr lang="en-US" noProof="0" dirty="0"/>
          </a:p>
        </p:txBody>
      </p:sp>
      <p:sp>
        <p:nvSpPr>
          <p:cNvPr id="8" name="TextBox 7">
            <a:extLst>
              <a:ext uri="{FF2B5EF4-FFF2-40B4-BE49-F238E27FC236}">
                <a16:creationId xmlns:a16="http://schemas.microsoft.com/office/drawing/2014/main" id="{0B7BA823-8381-4AC1-8C43-EB1A42CB9473}"/>
              </a:ext>
            </a:extLst>
          </p:cNvPr>
          <p:cNvSpPr txBox="1"/>
          <p:nvPr/>
        </p:nvSpPr>
        <p:spPr>
          <a:xfrm>
            <a:off x="165847" y="2280621"/>
            <a:ext cx="11882718" cy="4185761"/>
          </a:xfrm>
          <a:prstGeom prst="rect">
            <a:avLst/>
          </a:prstGeom>
          <a:noFill/>
        </p:spPr>
        <p:txBody>
          <a:bodyPr wrap="square">
            <a:spAutoFit/>
          </a:bodyPr>
          <a:lstStyle/>
          <a:p>
            <a:pPr algn="l" fontAlgn="base"/>
            <a:r>
              <a:rPr lang="en-GB" sz="1400" b="0" i="0" dirty="0">
                <a:solidFill>
                  <a:srgbClr val="242424"/>
                </a:solidFill>
                <a:effectLst/>
                <a:latin typeface="Segoe UI" panose="020B0502040204020203" pitchFamily="34" charset="0"/>
              </a:rPr>
              <a:t>Since my daughter joined Dean Valley in 2019, I've  always tried to help out at PTA events in the school. My son also joined this year and I thought it was time to go along to one of the PTA meetings and try and support a bit more in any way that I can. </a:t>
            </a:r>
          </a:p>
          <a:p>
            <a:pPr algn="l" fontAlgn="base"/>
            <a:r>
              <a:rPr lang="en-GB" sz="1400" b="0" i="0" dirty="0">
                <a:solidFill>
                  <a:srgbClr val="242424"/>
                </a:solidFill>
                <a:effectLst/>
                <a:latin typeface="Segoe UI" panose="020B0502040204020203" pitchFamily="34" charset="0"/>
              </a:rPr>
              <a:t>I always presumed the meetings would be really busy with lots of other parents volunteering time and ideas, so I was shocked to see quite a low number of people attending. </a:t>
            </a:r>
          </a:p>
          <a:p>
            <a:pPr algn="l" fontAlgn="base"/>
            <a:r>
              <a:rPr lang="en-GB" sz="1400" b="0" i="0" dirty="0">
                <a:solidFill>
                  <a:srgbClr val="242424"/>
                </a:solidFill>
                <a:effectLst/>
                <a:latin typeface="Segoe UI" panose="020B0502040204020203" pitchFamily="34" charset="0"/>
              </a:rPr>
              <a:t>I think a lot of parents may feel similar to me in that they presume the PTA is an established group of certain parents and that they probably wouldn't be needed at the meetings. I was wrong in thinking this, everyone was really welcoming of me and a couple of other new parents. Our ideas were welcomed and listened to, and from just having a couple of new people in the room, you could see this made a difference to some of the ideas that came out of the meeting.</a:t>
            </a:r>
          </a:p>
          <a:p>
            <a:pPr algn="l" fontAlgn="base"/>
            <a:r>
              <a:rPr lang="en-GB" sz="1400" b="0" i="0" dirty="0">
                <a:solidFill>
                  <a:srgbClr val="242424"/>
                </a:solidFill>
                <a:effectLst/>
                <a:latin typeface="Segoe UI" panose="020B0502040204020203" pitchFamily="34" charset="0"/>
              </a:rPr>
              <a:t>I didn't have to make any set commitments of my time, as I know this was one thing that prevented me from going along to meetings in the past, whether or not I had any more of my time to give. Everyone can only give the time that they can, but the more people that join and support the PTA, the less is needed of each person in it. </a:t>
            </a:r>
            <a:br>
              <a:rPr lang="en-GB" sz="1400" b="0" i="0" dirty="0">
                <a:solidFill>
                  <a:srgbClr val="242424"/>
                </a:solidFill>
                <a:effectLst/>
                <a:latin typeface="Segoe UI" panose="020B0502040204020203" pitchFamily="34" charset="0"/>
              </a:rPr>
            </a:br>
            <a:endParaRPr lang="en-GB" sz="1400" b="0" i="0" dirty="0">
              <a:solidFill>
                <a:srgbClr val="242424"/>
              </a:solidFill>
              <a:effectLst/>
              <a:latin typeface="Segoe UI" panose="020B0502040204020203" pitchFamily="34" charset="0"/>
            </a:endParaRPr>
          </a:p>
          <a:p>
            <a:pPr algn="l" fontAlgn="base"/>
            <a:r>
              <a:rPr lang="en-GB" sz="1400" b="0" i="0" dirty="0">
                <a:solidFill>
                  <a:srgbClr val="242424"/>
                </a:solidFill>
                <a:effectLst/>
                <a:latin typeface="Segoe UI" panose="020B0502040204020203" pitchFamily="34" charset="0"/>
              </a:rPr>
              <a:t>I'm really grateful for the opportunities the school provides for our children, I know from talking to friends outside of the school that not all schools offer the trips, equipment, events etc that our school does. It was an eye opener to me as to how much the school really relies upon the support and funding of the PTA and that without this, these events and trips and facilities just won't happen.</a:t>
            </a:r>
            <a:br>
              <a:rPr lang="en-GB" sz="1400" b="0" i="0" dirty="0">
                <a:solidFill>
                  <a:srgbClr val="242424"/>
                </a:solidFill>
                <a:effectLst/>
                <a:latin typeface="Segoe UI" panose="020B0502040204020203" pitchFamily="34" charset="0"/>
              </a:rPr>
            </a:br>
            <a:endParaRPr lang="en-GB" sz="1400" b="0" i="0" dirty="0">
              <a:solidFill>
                <a:srgbClr val="242424"/>
              </a:solidFill>
              <a:effectLst/>
              <a:latin typeface="Segoe UI" panose="020B0502040204020203" pitchFamily="34" charset="0"/>
            </a:endParaRPr>
          </a:p>
          <a:p>
            <a:pPr algn="l" fontAlgn="base"/>
            <a:r>
              <a:rPr lang="en-GB" sz="1400" b="0" i="0" dirty="0">
                <a:solidFill>
                  <a:srgbClr val="242424"/>
                </a:solidFill>
                <a:effectLst/>
                <a:latin typeface="Segoe UI" panose="020B0502040204020203" pitchFamily="34" charset="0"/>
              </a:rPr>
              <a:t>If anyone is thinking about joining the PTA or even just helping out at the events such as discos, Christmas and summer fairs etc, then I'd really urge you to. Your ideas and support could make a real difference to the funds that can be raised to support the school and support your kids. </a:t>
            </a:r>
          </a:p>
          <a:p>
            <a:pPr algn="r" fontAlgn="base"/>
            <a:r>
              <a:rPr lang="en-GB" sz="1400" dirty="0">
                <a:solidFill>
                  <a:srgbClr val="242424"/>
                </a:solidFill>
                <a:latin typeface="Segoe UI" panose="020B0502040204020203" pitchFamily="34" charset="0"/>
              </a:rPr>
              <a:t>Annabel Hadfield</a:t>
            </a:r>
            <a:endParaRPr lang="en-GB" sz="1400"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41236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F5A61-1D24-4EDB-9923-7F46ECB49CDF}"/>
              </a:ext>
            </a:extLst>
          </p:cNvPr>
          <p:cNvSpPr>
            <a:spLocks noGrp="1"/>
          </p:cNvSpPr>
          <p:nvPr>
            <p:ph type="title"/>
          </p:nvPr>
        </p:nvSpPr>
        <p:spPr/>
        <p:txBody>
          <a:bodyPr/>
          <a:lstStyle/>
          <a:p>
            <a:r>
              <a:rPr lang="en-US" dirty="0"/>
              <a:t>Recent fundraising</a:t>
            </a:r>
          </a:p>
        </p:txBody>
      </p:sp>
      <p:sp>
        <p:nvSpPr>
          <p:cNvPr id="4" name="Date Placeholder 3">
            <a:extLst>
              <a:ext uri="{FF2B5EF4-FFF2-40B4-BE49-F238E27FC236}">
                <a16:creationId xmlns:a16="http://schemas.microsoft.com/office/drawing/2014/main" id="{651294C7-33F6-4B93-AF71-E4D25AD415AF}"/>
              </a:ext>
            </a:extLst>
          </p:cNvPr>
          <p:cNvSpPr>
            <a:spLocks noGrp="1"/>
          </p:cNvSpPr>
          <p:nvPr>
            <p:ph type="dt" sz="half" idx="10"/>
          </p:nvPr>
        </p:nvSpPr>
        <p:spPr/>
        <p:txBody>
          <a:bodyPr/>
          <a:lstStyle/>
          <a:p>
            <a:pPr lvl="0"/>
            <a:r>
              <a:rPr lang="en-US" noProof="0" dirty="0"/>
              <a:t>20XX</a:t>
            </a:r>
          </a:p>
        </p:txBody>
      </p:sp>
      <p:sp>
        <p:nvSpPr>
          <p:cNvPr id="5" name="Footer Placeholder 4">
            <a:extLst>
              <a:ext uri="{FF2B5EF4-FFF2-40B4-BE49-F238E27FC236}">
                <a16:creationId xmlns:a16="http://schemas.microsoft.com/office/drawing/2014/main" id="{5FCF6C37-DA62-4D45-B486-D70537E82B2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94C4641-CC77-403F-8882-BCCBDA89C334}"/>
              </a:ext>
            </a:extLst>
          </p:cNvPr>
          <p:cNvSpPr>
            <a:spLocks noGrp="1"/>
          </p:cNvSpPr>
          <p:nvPr>
            <p:ph type="sldNum" sz="quarter" idx="12"/>
          </p:nvPr>
        </p:nvSpPr>
        <p:spPr/>
        <p:txBody>
          <a:bodyPr/>
          <a:lstStyle/>
          <a:p>
            <a:pPr lvl="0"/>
            <a:fld id="{73B850FF-6169-4056-8077-06FFA93A5366}" type="slidenum">
              <a:rPr lang="en-US" noProof="0" smtClean="0"/>
              <a:pPr lvl="0"/>
              <a:t>7</a:t>
            </a:fld>
            <a:endParaRPr lang="en-US" noProof="0" dirty="0"/>
          </a:p>
        </p:txBody>
      </p:sp>
      <p:pic>
        <p:nvPicPr>
          <p:cNvPr id="7" name="Picture 6">
            <a:extLst>
              <a:ext uri="{FF2B5EF4-FFF2-40B4-BE49-F238E27FC236}">
                <a16:creationId xmlns:a16="http://schemas.microsoft.com/office/drawing/2014/main" id="{37355E75-CBDE-4254-8893-8942902F0EAA}"/>
              </a:ext>
            </a:extLst>
          </p:cNvPr>
          <p:cNvPicPr>
            <a:picLocks noChangeAspect="1"/>
          </p:cNvPicPr>
          <p:nvPr/>
        </p:nvPicPr>
        <p:blipFill>
          <a:blip r:embed="rId2"/>
          <a:stretch>
            <a:fillRect/>
          </a:stretch>
        </p:blipFill>
        <p:spPr>
          <a:xfrm>
            <a:off x="4625946" y="1760221"/>
            <a:ext cx="6367872" cy="4775904"/>
          </a:xfrm>
          <a:prstGeom prst="rect">
            <a:avLst/>
          </a:prstGeom>
        </p:spPr>
      </p:pic>
      <p:sp>
        <p:nvSpPr>
          <p:cNvPr id="9" name="TextBox 8">
            <a:extLst>
              <a:ext uri="{FF2B5EF4-FFF2-40B4-BE49-F238E27FC236}">
                <a16:creationId xmlns:a16="http://schemas.microsoft.com/office/drawing/2014/main" id="{CAD523AE-0156-4C98-A3C2-93BEDC0F1A22}"/>
              </a:ext>
            </a:extLst>
          </p:cNvPr>
          <p:cNvSpPr txBox="1"/>
          <p:nvPr/>
        </p:nvSpPr>
        <p:spPr>
          <a:xfrm>
            <a:off x="435685" y="2641002"/>
            <a:ext cx="3743661" cy="3416320"/>
          </a:xfrm>
          <a:prstGeom prst="rect">
            <a:avLst/>
          </a:prstGeom>
          <a:noFill/>
        </p:spPr>
        <p:txBody>
          <a:bodyPr wrap="square" rtlCol="0">
            <a:spAutoFit/>
          </a:bodyPr>
          <a:lstStyle/>
          <a:p>
            <a:r>
              <a:rPr lang="en-GB" dirty="0"/>
              <a:t>The outdoor gym has been a huge hit with children of all ages. </a:t>
            </a:r>
          </a:p>
          <a:p>
            <a:endParaRPr lang="en-GB" dirty="0"/>
          </a:p>
          <a:p>
            <a:r>
              <a:rPr lang="en-GB" dirty="0"/>
              <a:t>This has cost £15,000</a:t>
            </a:r>
          </a:p>
          <a:p>
            <a:endParaRPr lang="en-GB" dirty="0"/>
          </a:p>
          <a:p>
            <a:r>
              <a:rPr lang="en-GB" dirty="0"/>
              <a:t>PTA donation so far: £10,000</a:t>
            </a:r>
          </a:p>
          <a:p>
            <a:r>
              <a:rPr lang="en-GB" dirty="0"/>
              <a:t>Tesco blue tokens: £1000</a:t>
            </a:r>
          </a:p>
          <a:p>
            <a:endParaRPr lang="en-GB" dirty="0"/>
          </a:p>
          <a:p>
            <a:r>
              <a:rPr lang="en-GB" dirty="0"/>
              <a:t>£4000 to go…. The funds from the Gin Night will be the next payment – Thank you from all at DV! </a:t>
            </a:r>
          </a:p>
        </p:txBody>
      </p:sp>
    </p:spTree>
    <p:extLst>
      <p:ext uri="{BB962C8B-B14F-4D97-AF65-F5344CB8AC3E}">
        <p14:creationId xmlns:p14="http://schemas.microsoft.com/office/powerpoint/2010/main" val="1137310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1D38F2-75F7-490A-B96E-F422A588F860}"/>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503459" y="779930"/>
            <a:ext cx="4136417" cy="5382492"/>
          </a:xfrm>
        </p:spPr>
        <p:txBody>
          <a:bodyPr>
            <a:normAutofit lnSpcReduction="10000"/>
          </a:bodyPr>
          <a:lstStyle/>
          <a:p>
            <a:r>
              <a:rPr lang="en-GB" b="0" i="0" dirty="0">
                <a:solidFill>
                  <a:srgbClr val="242424"/>
                </a:solidFill>
                <a:effectLst/>
                <a:latin typeface="Segoe UI" panose="020B0502040204020203" pitchFamily="34" charset="0"/>
              </a:rPr>
              <a:t>My Dean Valley journey started when I moved my son to the school in year 3.</a:t>
            </a:r>
            <a:r>
              <a:rPr lang="en-GB" dirty="0"/>
              <a:t/>
            </a:r>
            <a:br>
              <a:rPr lang="en-GB" dirty="0"/>
            </a:br>
            <a:r>
              <a:rPr lang="en-GB" b="0" i="0" dirty="0">
                <a:solidFill>
                  <a:srgbClr val="242424"/>
                </a:solidFill>
                <a:effectLst/>
                <a:latin typeface="Segoe UI" panose="020B0502040204020203" pitchFamily="34" charset="0"/>
              </a:rPr>
              <a:t>I knew a couple parents at the school but not well, joining the PTA helped me to get to know and become part of the Dean Valley community whilst feeling I was contributing  and giving back to the amazing provision our children are offered.</a:t>
            </a:r>
            <a:r>
              <a:rPr lang="en-GB" dirty="0"/>
              <a:t/>
            </a:r>
            <a:br>
              <a:rPr lang="en-GB" dirty="0"/>
            </a:br>
            <a:r>
              <a:rPr lang="en-GB" b="0" i="0" dirty="0">
                <a:solidFill>
                  <a:srgbClr val="242424"/>
                </a:solidFill>
                <a:effectLst/>
                <a:latin typeface="Segoe UI" panose="020B0502040204020203" pitchFamily="34" charset="0"/>
              </a:rPr>
              <a:t>I was very grateful to be able to access such a brilliant school and the time I have given to help on events has not been nearly as consuming as I thought.</a:t>
            </a:r>
            <a:r>
              <a:rPr lang="en-GB" dirty="0"/>
              <a:t/>
            </a:r>
            <a:br>
              <a:rPr lang="en-GB" dirty="0"/>
            </a:br>
            <a:r>
              <a:rPr lang="en-GB" b="0" i="0" dirty="0">
                <a:solidFill>
                  <a:srgbClr val="242424"/>
                </a:solidFill>
                <a:effectLst/>
                <a:latin typeface="Segoe UI" panose="020B0502040204020203" pitchFamily="34" charset="0"/>
              </a:rPr>
              <a:t>Overall it has been great to see the enrichment and support the PTA is able to offer to our own kids education and experiences at Dean Valley.</a:t>
            </a:r>
          </a:p>
          <a:p>
            <a:r>
              <a:rPr lang="en-GB" dirty="0">
                <a:solidFill>
                  <a:srgbClr val="242424"/>
                </a:solidFill>
                <a:latin typeface="Segoe UI" panose="020B0502040204020203" pitchFamily="34" charset="0"/>
              </a:rPr>
              <a:t>Sadie Walker </a:t>
            </a:r>
            <a:endParaRPr lang="en-US" dirty="0"/>
          </a:p>
        </p:txBody>
      </p:sp>
      <p:sp>
        <p:nvSpPr>
          <p:cNvPr id="4" name="Footer Placeholder 3">
            <a:extLst>
              <a:ext uri="{FF2B5EF4-FFF2-40B4-BE49-F238E27FC236}">
                <a16:creationId xmlns:a16="http://schemas.microsoft.com/office/drawing/2014/main" id="{6ED6C98D-D407-408E-BC0E-172039736F8B}"/>
              </a:ext>
            </a:extLst>
          </p:cNvPr>
          <p:cNvSpPr>
            <a:spLocks noGrp="1"/>
          </p:cNvSpPr>
          <p:nvPr>
            <p:ph type="ftr" sz="quarter" idx="11"/>
          </p:nvPr>
        </p:nvSpPr>
        <p:spPr>
          <a:xfrm>
            <a:off x="7696200" y="6327648"/>
            <a:ext cx="3045406"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8</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744" b="15744"/>
          <a:stretch>
            <a:fillRect/>
          </a:stretch>
        </p:blipFill>
        <p:spPr/>
      </p:pic>
      <p:pic>
        <p:nvPicPr>
          <p:cNvPr id="11" name="Picture Placeholder 10"/>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662" b="12662"/>
          <a:stretch>
            <a:fillRect/>
          </a:stretch>
        </p:blipFill>
        <p:spPr/>
      </p:pic>
    </p:spTree>
    <p:extLst>
      <p:ext uri="{BB962C8B-B14F-4D97-AF65-F5344CB8AC3E}">
        <p14:creationId xmlns:p14="http://schemas.microsoft.com/office/powerpoint/2010/main" val="288741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F5A61-1D24-4EDB-9923-7F46ECB49CDF}"/>
              </a:ext>
            </a:extLst>
          </p:cNvPr>
          <p:cNvSpPr>
            <a:spLocks noGrp="1"/>
          </p:cNvSpPr>
          <p:nvPr>
            <p:ph type="title"/>
          </p:nvPr>
        </p:nvSpPr>
        <p:spPr/>
        <p:txBody>
          <a:bodyPr/>
          <a:lstStyle/>
          <a:p>
            <a:r>
              <a:rPr lang="en-US" dirty="0"/>
              <a:t>How we have supported the school…</a:t>
            </a:r>
          </a:p>
        </p:txBody>
      </p:sp>
      <p:sp>
        <p:nvSpPr>
          <p:cNvPr id="6" name="Slide Number Placeholder 5">
            <a:extLst>
              <a:ext uri="{FF2B5EF4-FFF2-40B4-BE49-F238E27FC236}">
                <a16:creationId xmlns:a16="http://schemas.microsoft.com/office/drawing/2014/main" id="{A94C4641-CC77-403F-8882-BCCBDA89C334}"/>
              </a:ext>
            </a:extLst>
          </p:cNvPr>
          <p:cNvSpPr>
            <a:spLocks noGrp="1"/>
          </p:cNvSpPr>
          <p:nvPr>
            <p:ph type="sldNum" sz="quarter" idx="12"/>
          </p:nvPr>
        </p:nvSpPr>
        <p:spPr/>
        <p:txBody>
          <a:bodyPr/>
          <a:lstStyle/>
          <a:p>
            <a:pPr lvl="0"/>
            <a:fld id="{73B850FF-6169-4056-8077-06FFA93A5366}" type="slidenum">
              <a:rPr lang="en-US" noProof="0" smtClean="0"/>
              <a:pPr lvl="0"/>
              <a:t>9</a:t>
            </a:fld>
            <a:endParaRPr lang="en-US" noProof="0" dirty="0"/>
          </a:p>
        </p:txBody>
      </p:sp>
      <p:sp>
        <p:nvSpPr>
          <p:cNvPr id="9" name="TextBox 8">
            <a:extLst>
              <a:ext uri="{FF2B5EF4-FFF2-40B4-BE49-F238E27FC236}">
                <a16:creationId xmlns:a16="http://schemas.microsoft.com/office/drawing/2014/main" id="{CAD523AE-0156-4C98-A3C2-93BEDC0F1A22}"/>
              </a:ext>
            </a:extLst>
          </p:cNvPr>
          <p:cNvSpPr txBox="1"/>
          <p:nvPr/>
        </p:nvSpPr>
        <p:spPr>
          <a:xfrm>
            <a:off x="377496" y="2080331"/>
            <a:ext cx="4109421" cy="4247317"/>
          </a:xfrm>
          <a:prstGeom prst="rect">
            <a:avLst/>
          </a:prstGeom>
          <a:noFill/>
        </p:spPr>
        <p:txBody>
          <a:bodyPr wrap="square" rtlCol="0">
            <a:spAutoFit/>
          </a:bodyPr>
          <a:lstStyle/>
          <a:p>
            <a:pPr marL="285750" indent="-285750">
              <a:buFont typeface="Arial" panose="020B0604020202020204" pitchFamily="34" charset="0"/>
              <a:buChar char="•"/>
            </a:pPr>
            <a:r>
              <a:rPr lang="en-GB" dirty="0"/>
              <a:t>Outdoor Gym</a:t>
            </a:r>
          </a:p>
          <a:p>
            <a:pPr marL="285750" indent="-285750">
              <a:buFont typeface="Arial" panose="020B0604020202020204" pitchFamily="34" charset="0"/>
              <a:buChar char="•"/>
            </a:pPr>
            <a:r>
              <a:rPr lang="en-GB" dirty="0"/>
              <a:t>Updating Computing equipment</a:t>
            </a:r>
          </a:p>
          <a:p>
            <a:pPr marL="285750" indent="-285750">
              <a:buFont typeface="Arial" panose="020B0604020202020204" pitchFamily="34" charset="0"/>
              <a:buChar char="•"/>
            </a:pPr>
            <a:r>
              <a:rPr lang="en-GB" dirty="0"/>
              <a:t>Providing money to improve the library </a:t>
            </a:r>
          </a:p>
          <a:p>
            <a:pPr marL="285750" indent="-285750">
              <a:buFont typeface="Arial" panose="020B0604020202020204" pitchFamily="34" charset="0"/>
              <a:buChar char="•"/>
            </a:pPr>
            <a:r>
              <a:rPr lang="en-GB" dirty="0"/>
              <a:t>Presents for each class at Christmas </a:t>
            </a:r>
          </a:p>
          <a:p>
            <a:pPr marL="285750" indent="-285750">
              <a:buFont typeface="Arial" panose="020B0604020202020204" pitchFamily="34" charset="0"/>
              <a:buChar char="•"/>
            </a:pPr>
            <a:r>
              <a:rPr lang="en-GB" dirty="0"/>
              <a:t>Super learning weeks – Science, Art/DT, Wellbeing Week</a:t>
            </a:r>
          </a:p>
          <a:p>
            <a:pPr marL="285750" indent="-285750">
              <a:buFont typeface="Arial" panose="020B0604020202020204" pitchFamily="34" charset="0"/>
              <a:buChar char="•"/>
            </a:pPr>
            <a:r>
              <a:rPr lang="en-GB" dirty="0"/>
              <a:t>School piano </a:t>
            </a:r>
          </a:p>
          <a:p>
            <a:pPr marL="285750" indent="-285750">
              <a:buFont typeface="Arial" panose="020B0604020202020204" pitchFamily="34" charset="0"/>
              <a:buChar char="•"/>
            </a:pPr>
            <a:r>
              <a:rPr lang="en-GB" dirty="0"/>
              <a:t>Sports kit</a:t>
            </a:r>
          </a:p>
          <a:p>
            <a:pPr marL="285750" indent="-285750">
              <a:buFont typeface="Arial" panose="020B0604020202020204" pitchFamily="34" charset="0"/>
              <a:buChar char="•"/>
            </a:pPr>
            <a:r>
              <a:rPr lang="en-GB" dirty="0"/>
              <a:t>School BBQ</a:t>
            </a:r>
          </a:p>
          <a:p>
            <a:pPr marL="285750" indent="-285750">
              <a:buFont typeface="Arial" panose="020B0604020202020204" pitchFamily="34" charset="0"/>
              <a:buChar char="•"/>
            </a:pPr>
            <a:r>
              <a:rPr lang="en-GB" dirty="0"/>
              <a:t>Playground markings</a:t>
            </a:r>
          </a:p>
          <a:p>
            <a:pPr marL="285750" indent="-285750">
              <a:buFont typeface="Arial" panose="020B0604020202020204" pitchFamily="34" charset="0"/>
              <a:buChar char="•"/>
            </a:pPr>
            <a:r>
              <a:rPr lang="en-GB" dirty="0"/>
              <a:t>Pond grant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44534" y="1655041"/>
            <a:ext cx="3084022" cy="231301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8404109" y="1053349"/>
            <a:ext cx="3771669" cy="28287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33682" y="2776845"/>
            <a:ext cx="2472960" cy="18547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586" y="3969524"/>
            <a:ext cx="3656214" cy="274216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67621" y="4684849"/>
            <a:ext cx="2294770" cy="1721078"/>
          </a:xfrm>
          <a:prstGeom prst="rect">
            <a:avLst/>
          </a:prstGeom>
        </p:spPr>
      </p:pic>
    </p:spTree>
    <p:extLst>
      <p:ext uri="{BB962C8B-B14F-4D97-AF65-F5344CB8AC3E}">
        <p14:creationId xmlns:p14="http://schemas.microsoft.com/office/powerpoint/2010/main" val="1218110950"/>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_Win32_JC_SL_v2.potx" id="{3AE72815-1858-46F4-811F-A326AF0F1EC5}" vid="{2AFCD58D-8B70-4D6F-B6A4-85E45CC650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578DBA-2233-4100-A154-9B2EE99CB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0DF15B-6C3C-4D75-B10D-16EE1DCCB689}">
  <ds:schemaRefs>
    <ds:schemaRef ds:uri="http://purl.org/dc/dcmitype/"/>
    <ds:schemaRef ds:uri="http://schemas.microsoft.com/office/infopath/2007/PartnerControls"/>
    <ds:schemaRef ds:uri="http://purl.org/dc/elements/1.1/"/>
    <ds:schemaRef ds:uri="http://schemas.microsoft.com/office/2006/documentManagement/typ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66CE74E-0E49-4DCF-8160-81B293B5DD1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Blockprint design</Template>
  <TotalTime>2348</TotalTime>
  <Words>1265</Words>
  <Application>Microsoft Office PowerPoint</Application>
  <PresentationFormat>Widescreen</PresentationFormat>
  <Paragraphs>124</Paragraphs>
  <Slides>13</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Avenir Next LT Pro</vt:lpstr>
      <vt:lpstr>AvenirNext LT Pro Medium</vt:lpstr>
      <vt:lpstr>Calibri</vt:lpstr>
      <vt:lpstr>Google Sans</vt:lpstr>
      <vt:lpstr>Posterama</vt:lpstr>
      <vt:lpstr>Segoe UI</vt:lpstr>
      <vt:lpstr>Segoe UI Semilight</vt:lpstr>
      <vt:lpstr>BlockprintVTI</vt:lpstr>
      <vt:lpstr>Welcome to our  Gin Fundraising Event</vt:lpstr>
      <vt:lpstr>What is the role  of the PTA</vt:lpstr>
      <vt:lpstr>PTA</vt:lpstr>
      <vt:lpstr>Trips </vt:lpstr>
      <vt:lpstr>Forest School</vt:lpstr>
      <vt:lpstr>Why should you join the PTA?</vt:lpstr>
      <vt:lpstr>Recent fundraising</vt:lpstr>
      <vt:lpstr>PowerPoint Presentation</vt:lpstr>
      <vt:lpstr>How we have supported the school…</vt:lpstr>
      <vt:lpstr>The Dean Valley PTA ….</vt:lpstr>
      <vt:lpstr>The way to get started is to quit talking and begin doing.</vt:lpstr>
      <vt:lpstr>The Gin Raffle</vt:lpstr>
      <vt:lpstr>Gin Donations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Gin Fundraising Event</dc:title>
  <dc:creator>Deanvalley Primary Head</dc:creator>
  <cp:lastModifiedBy>Deanvalley Primary Head</cp:lastModifiedBy>
  <cp:revision>22</cp:revision>
  <dcterms:created xsi:type="dcterms:W3CDTF">2024-10-10T19:28:24Z</dcterms:created>
  <dcterms:modified xsi:type="dcterms:W3CDTF">2024-10-15T08:52:02Z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