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Thomas" initials="L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1643"/>
  </p:normalViewPr>
  <p:slideViewPr>
    <p:cSldViewPr snapToGrid="0" snapToObject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C524-167D-FD47-8B1E-D145D2A2E72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386E-3692-1343-B578-97C1DDA3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3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5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8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7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0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9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7E63-6F73-CA4D-853E-141D276BD6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6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arth.google.com/web/@0,0,0a,22251752.77375655d,35y,0h,0t,0r/data=OgMKATA?authuser=0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15826E-BA54-4BFB-A047-C3A27B63CF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75" r="14366" b="1"/>
          <a:stretch/>
        </p:blipFill>
        <p:spPr>
          <a:xfrm>
            <a:off x="20" y="-8"/>
            <a:ext cx="4063048" cy="68580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FD0F69E-9142-4DDB-84D5-8F168C7E1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1" b="31180"/>
          <a:stretch/>
        </p:blipFill>
        <p:spPr bwMode="auto">
          <a:xfrm>
            <a:off x="4067497" y="-3"/>
            <a:ext cx="8124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352F298-2D15-4A72-80C6-5B0AB1AD4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5205" y="0"/>
            <a:ext cx="0" cy="6858003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085A6CA-DE34-4D45-BBC6-E34E4858D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7557" y="1713912"/>
            <a:ext cx="6344443" cy="313567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EAA85B-A0AC-4F62-9A44-51B6D41D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188" y="2045381"/>
            <a:ext cx="5363766" cy="18072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 err="1">
                <a:latin typeface="Sassoon Infant Std" panose="020B0503020103030203" pitchFamily="34" charset="0"/>
              </a:rPr>
              <a:t>Mrs</a:t>
            </a:r>
            <a:r>
              <a:rPr lang="en-US" sz="3700" dirty="0">
                <a:latin typeface="Sassoon Infant Std" panose="020B0503020103030203" pitchFamily="34" charset="0"/>
              </a:rPr>
              <a:t> McGowan’s Magnificent Maps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674D9-A4BC-406C-9CCD-226C58605C4F}"/>
              </a:ext>
            </a:extLst>
          </p:cNvPr>
          <p:cNvSpPr txBox="1"/>
          <p:nvPr/>
        </p:nvSpPr>
        <p:spPr>
          <a:xfrm>
            <a:off x="6096000" y="4166420"/>
            <a:ext cx="520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Home Learning week 2.</a:t>
            </a:r>
          </a:p>
        </p:txBody>
      </p:sp>
    </p:spTree>
    <p:extLst>
      <p:ext uri="{BB962C8B-B14F-4D97-AF65-F5344CB8AC3E}">
        <p14:creationId xmlns:p14="http://schemas.microsoft.com/office/powerpoint/2010/main" val="128797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ap&#10;&#10;Description automatically generated with low confidence">
            <a:extLst>
              <a:ext uri="{FF2B5EF4-FFF2-40B4-BE49-F238E27FC236}">
                <a16:creationId xmlns:a16="http://schemas.microsoft.com/office/drawing/2014/main" id="{D58D87BD-2FEA-4E27-8778-58DA5C742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29922" r="1" b="32747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F15B600-73F0-F749-9BFF-118D31CD6B62}"/>
              </a:ext>
            </a:extLst>
          </p:cNvPr>
          <p:cNvSpPr/>
          <p:nvPr/>
        </p:nvSpPr>
        <p:spPr>
          <a:xfrm>
            <a:off x="118340" y="62791"/>
            <a:ext cx="4620584" cy="2464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Sassoon Infant Std" panose="020B0503020103030203" pitchFamily="34" charset="0"/>
                <a:ea typeface="+mj-ea"/>
                <a:cs typeface="+mj-cs"/>
              </a:rPr>
              <a:t>Explore our world on Google earth. </a:t>
            </a:r>
            <a:endParaRPr lang="en-US" sz="4400" kern="1200" dirty="0">
              <a:solidFill>
                <a:srgbClr val="FFFFFF"/>
              </a:solidFill>
              <a:latin typeface="Sassoon Infant Std" panose="020B0503020103030203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" b="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4F833-E347-A14E-B4B9-4725FB9F996D}"/>
              </a:ext>
            </a:extLst>
          </p:cNvPr>
          <p:cNvSpPr txBox="1"/>
          <p:nvPr/>
        </p:nvSpPr>
        <p:spPr>
          <a:xfrm>
            <a:off x="118340" y="5679794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 err="1">
                <a:latin typeface="Sassoon Infant Std" panose="020B0503020103030203" pitchFamily="34" charset="0"/>
                <a:ea typeface="+mj-ea"/>
                <a:cs typeface="+mj-cs"/>
              </a:rPr>
              <a:t>Mrs</a:t>
            </a:r>
            <a:r>
              <a:rPr lang="en-US" sz="3300" b="1" kern="1200" dirty="0">
                <a:latin typeface="Sassoon Infant Std" panose="020B0503020103030203" pitchFamily="34" charset="0"/>
                <a:ea typeface="+mj-ea"/>
                <a:cs typeface="+mj-cs"/>
              </a:rPr>
              <a:t> McGowan’s Magnificent Maps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latin typeface="Sassoon Infant Std" panose="020B0503020103030203" pitchFamily="34" charset="0"/>
                <a:ea typeface="+mj-ea"/>
                <a:cs typeface="+mj-cs"/>
              </a:rPr>
              <a:t>Challenge 1: Where in the world?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D1F2CBD-9A5E-B843-ADD8-1F6399820D4B}"/>
              </a:ext>
            </a:extLst>
          </p:cNvPr>
          <p:cNvSpPr/>
          <p:nvPr/>
        </p:nvSpPr>
        <p:spPr>
          <a:xfrm>
            <a:off x="8860141" y="4622216"/>
            <a:ext cx="3213519" cy="1615285"/>
          </a:xfrm>
          <a:prstGeom prst="wedgeEllipseCallout">
            <a:avLst>
              <a:gd name="adj1" fmla="val -36889"/>
              <a:gd name="adj2" fmla="val -77230"/>
            </a:avLst>
          </a:prstGeom>
          <a:solidFill>
            <a:schemeClr val="accent4">
              <a:lumMod val="40000"/>
              <a:lumOff val="60000"/>
            </a:schemeClr>
          </a:soli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Sassoon Infant Std" panose="020B0503020103030203" pitchFamily="34" charset="0"/>
              </a:rPr>
              <a:t>Can you find The United Kingdom on the globe?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894FD-24D0-4BEE-9293-D840FF9F9479}"/>
              </a:ext>
            </a:extLst>
          </p:cNvPr>
          <p:cNvSpPr txBox="1"/>
          <p:nvPr/>
        </p:nvSpPr>
        <p:spPr>
          <a:xfrm>
            <a:off x="278295" y="3103376"/>
            <a:ext cx="6122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https://earth.google.com/web/@0,0,0a,22251752.77375655d,35y,0h,0t,0r/data=OgMKATA?authuser=0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3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r="7463" b="4"/>
          <a:stretch/>
        </p:blipFill>
        <p:spPr bwMode="auto">
          <a:xfrm>
            <a:off x="26755" y="120508"/>
            <a:ext cx="2858200" cy="39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D0C2146-D3A9-41C4-87CF-784FAC245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30" r="26054" b="-3"/>
          <a:stretch/>
        </p:blipFill>
        <p:spPr>
          <a:xfrm>
            <a:off x="4161222" y="3071355"/>
            <a:ext cx="2255462" cy="3155238"/>
          </a:xfrm>
          <a:prstGeom prst="rect">
            <a:avLst/>
          </a:prstGeom>
        </p:spPr>
      </p:pic>
      <p:pic>
        <p:nvPicPr>
          <p:cNvPr id="2052" name="Picture 4" descr="Pasta World Map Craft | World map crafts, Map crafts, Teaching crafts">
            <a:extLst>
              <a:ext uri="{FF2B5EF4-FFF2-40B4-BE49-F238E27FC236}">
                <a16:creationId xmlns:a16="http://schemas.microsoft.com/office/drawing/2014/main" id="{EDF3ED66-CB51-4A87-8309-2DA16C525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r="26158" b="2"/>
          <a:stretch/>
        </p:blipFill>
        <p:spPr bwMode="auto">
          <a:xfrm>
            <a:off x="6758084" y="3071355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Y Tissue Paper Globe | Globe crafts, Paper globe, Earth craft">
            <a:extLst>
              <a:ext uri="{FF2B5EF4-FFF2-40B4-BE49-F238E27FC236}">
                <a16:creationId xmlns:a16="http://schemas.microsoft.com/office/drawing/2014/main" id="{92DA20D5-D0ED-4511-8B04-F4A35174E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22719" r="913" b="7011"/>
          <a:stretch/>
        </p:blipFill>
        <p:spPr bwMode="auto">
          <a:xfrm>
            <a:off x="9336084" y="4009419"/>
            <a:ext cx="2255462" cy="22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0B0FAF4-CA46-5D4D-9531-D3CE914BD167}"/>
              </a:ext>
            </a:extLst>
          </p:cNvPr>
          <p:cNvSpPr txBox="1"/>
          <p:nvPr/>
        </p:nvSpPr>
        <p:spPr>
          <a:xfrm>
            <a:off x="26754" y="6326031"/>
            <a:ext cx="673132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016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Don’t forget to send Mrs. McGowan a picture.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7D42071-45C0-40EF-B42A-22F930D72283}"/>
              </a:ext>
            </a:extLst>
          </p:cNvPr>
          <p:cNvSpPr/>
          <p:nvPr/>
        </p:nvSpPr>
        <p:spPr>
          <a:xfrm>
            <a:off x="26755" y="3643086"/>
            <a:ext cx="4182388" cy="2656114"/>
          </a:xfrm>
          <a:prstGeom prst="wedgeEllipseCallout">
            <a:avLst>
              <a:gd name="adj1" fmla="val -18057"/>
              <a:gd name="adj2" fmla="val -8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Sassoon Infant Std" panose="020B0503020103030203" pitchFamily="34" charset="0"/>
              </a:rPr>
              <a:t>Today, I would like you to create your own picture or model of our world. </a:t>
            </a:r>
          </a:p>
        </p:txBody>
      </p:sp>
      <p:pic>
        <p:nvPicPr>
          <p:cNvPr id="2054" name="Picture 6" descr="Glitter &amp; Watercolor World Map Art | Fun365">
            <a:extLst>
              <a:ext uri="{FF2B5EF4-FFF2-40B4-BE49-F238E27FC236}">
                <a16:creationId xmlns:a16="http://schemas.microsoft.com/office/drawing/2014/main" id="{4F676155-97A3-415F-B8B4-F6EC49828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7990" r="11969" b="51873"/>
          <a:stretch/>
        </p:blipFill>
        <p:spPr bwMode="auto">
          <a:xfrm>
            <a:off x="4078808" y="135596"/>
            <a:ext cx="8086437" cy="240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BCF156-C61B-4CF1-B379-7522CF9178F3}"/>
              </a:ext>
            </a:extLst>
          </p:cNvPr>
          <p:cNvSpPr txBox="1"/>
          <p:nvPr/>
        </p:nvSpPr>
        <p:spPr>
          <a:xfrm>
            <a:off x="4619172" y="532267"/>
            <a:ext cx="6103256" cy="175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rgbClr val="002060"/>
                </a:solidFill>
                <a:latin typeface="Sassoon Infant Std" panose="020B0503020103030203" pitchFamily="34" charset="0"/>
                <a:ea typeface="+mj-ea"/>
                <a:cs typeface="+mj-cs"/>
              </a:rPr>
              <a:t>Mrs</a:t>
            </a:r>
            <a:r>
              <a:rPr lang="en-US" sz="3600" b="1" kern="1200" dirty="0">
                <a:solidFill>
                  <a:srgbClr val="002060"/>
                </a:solidFill>
                <a:latin typeface="Sassoon Infant Std" panose="020B0503020103030203" pitchFamily="34" charset="0"/>
                <a:ea typeface="+mj-ea"/>
                <a:cs typeface="+mj-cs"/>
              </a:rPr>
              <a:t> McGowan’s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02060"/>
                </a:solidFill>
                <a:latin typeface="Sassoon Infant Std" panose="020B0503020103030203" pitchFamily="34" charset="0"/>
                <a:ea typeface="+mj-ea"/>
                <a:cs typeface="+mj-cs"/>
              </a:rPr>
              <a:t>Magnificent Maps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02060"/>
                </a:solidFill>
                <a:latin typeface="Sassoon Infant Std" panose="020B0503020103030203" pitchFamily="34" charset="0"/>
                <a:ea typeface="+mj-ea"/>
                <a:cs typeface="+mj-cs"/>
              </a:rPr>
              <a:t>Challenge 2: Globe craft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2E82CB-4CAF-E44B-8062-862B3DD9030E}"/>
              </a:ext>
            </a:extLst>
          </p:cNvPr>
          <p:cNvSpPr/>
          <p:nvPr/>
        </p:nvSpPr>
        <p:spPr>
          <a:xfrm>
            <a:off x="9176122" y="2443453"/>
            <a:ext cx="2858200" cy="15081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k Free" panose="03080402000500000000" pitchFamily="66" charset="0"/>
              </a:rPr>
              <a:t>Make sure you have made the land and the seas clear.</a:t>
            </a:r>
          </a:p>
        </p:txBody>
      </p:sp>
    </p:spTree>
    <p:extLst>
      <p:ext uri="{BB962C8B-B14F-4D97-AF65-F5344CB8AC3E}">
        <p14:creationId xmlns:p14="http://schemas.microsoft.com/office/powerpoint/2010/main" val="21369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86C359-83E2-2043-ADE3-E6617AAA427A}"/>
              </a:ext>
            </a:extLst>
          </p:cNvPr>
          <p:cNvSpPr txBox="1"/>
          <p:nvPr/>
        </p:nvSpPr>
        <p:spPr>
          <a:xfrm>
            <a:off x="673749" y="4610244"/>
            <a:ext cx="3649703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Sassoon Infant Std" panose="020B0503020103030203" pitchFamily="34" charset="0"/>
                <a:ea typeface="+mj-ea"/>
                <a:cs typeface="+mj-cs"/>
              </a:rPr>
              <a:t>Mrs</a:t>
            </a:r>
            <a:r>
              <a:rPr lang="en-US" sz="2800" b="1" kern="1200" dirty="0">
                <a:solidFill>
                  <a:schemeClr val="tx1"/>
                </a:solidFill>
                <a:latin typeface="Sassoon Infant Std" panose="020B0503020103030203" pitchFamily="34" charset="0"/>
                <a:ea typeface="+mj-ea"/>
                <a:cs typeface="+mj-cs"/>
              </a:rPr>
              <a:t> McGowan’s Magnificent Maps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Sassoon Infant Std" panose="020B0503020103030203" pitchFamily="34" charset="0"/>
                <a:ea typeface="+mj-ea"/>
                <a:cs typeface="+mj-cs"/>
              </a:rPr>
              <a:t>Challenge 3: What is a continent?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08"/>
          <a:stretch/>
        </p:blipFill>
        <p:spPr bwMode="auto">
          <a:xfrm>
            <a:off x="673749" y="370320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ontinents Of The World">
            <a:extLst>
              <a:ext uri="{FF2B5EF4-FFF2-40B4-BE49-F238E27FC236}">
                <a16:creationId xmlns:a16="http://schemas.microsoft.com/office/drawing/2014/main" id="{A4B8B60A-5B10-40DC-957B-1193B20B3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r="13406"/>
          <a:stretch/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8FEBC7-A349-4756-B8FB-FEA7EEBC586C}"/>
              </a:ext>
            </a:extLst>
          </p:cNvPr>
          <p:cNvSpPr txBox="1"/>
          <p:nvPr/>
        </p:nvSpPr>
        <p:spPr>
          <a:xfrm>
            <a:off x="5007066" y="4541640"/>
            <a:ext cx="6725232" cy="2316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continent is a large area of land.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Our world has 7 continents.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Listen to and learn the song to find out about them all! Copy the link below: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https://youtu.be/K6DSMZ8b3LE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2775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86C359-83E2-2043-ADE3-E6617AAA427A}"/>
              </a:ext>
            </a:extLst>
          </p:cNvPr>
          <p:cNvSpPr txBox="1"/>
          <p:nvPr/>
        </p:nvSpPr>
        <p:spPr>
          <a:xfrm>
            <a:off x="673749" y="4610244"/>
            <a:ext cx="3649703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Sassoon Infant Std" panose="020B0503020103030203" pitchFamily="34" charset="0"/>
                <a:ea typeface="+mj-ea"/>
                <a:cs typeface="+mj-cs"/>
              </a:rPr>
              <a:t>Mrs</a:t>
            </a:r>
            <a:r>
              <a:rPr lang="en-US" sz="2800" b="1" kern="1200" dirty="0">
                <a:solidFill>
                  <a:schemeClr val="tx1"/>
                </a:solidFill>
                <a:latin typeface="Sassoon Infant Std" panose="020B0503020103030203" pitchFamily="34" charset="0"/>
                <a:ea typeface="+mj-ea"/>
                <a:cs typeface="+mj-cs"/>
              </a:rPr>
              <a:t> McGowan’s Magnificent Maps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Sassoon Infant Std" panose="020B0503020103030203" pitchFamily="34" charset="0"/>
                <a:ea typeface="+mj-ea"/>
                <a:cs typeface="+mj-cs"/>
              </a:rPr>
              <a:t>Challenge 3: </a:t>
            </a:r>
            <a:r>
              <a:rPr lang="en-US" sz="2800" b="1" dirty="0">
                <a:latin typeface="Sassoon Infant Std" panose="020B0503020103030203" pitchFamily="34" charset="0"/>
              </a:rPr>
              <a:t>Naming the 7 continents</a:t>
            </a:r>
            <a:endParaRPr lang="en-US" sz="2800" b="1" kern="1200" dirty="0">
              <a:solidFill>
                <a:schemeClr val="tx1"/>
              </a:solidFill>
              <a:latin typeface="Sassoon Infant Std" panose="020B0503020103030203" pitchFamily="34" charset="0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08"/>
          <a:stretch/>
        </p:blipFill>
        <p:spPr bwMode="auto">
          <a:xfrm>
            <a:off x="673749" y="370320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ontinents Of The World">
            <a:extLst>
              <a:ext uri="{FF2B5EF4-FFF2-40B4-BE49-F238E27FC236}">
                <a16:creationId xmlns:a16="http://schemas.microsoft.com/office/drawing/2014/main" id="{A4B8B60A-5B10-40DC-957B-1193B20B3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r="13406"/>
          <a:stretch/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8FEBC7-A349-4756-B8FB-FEA7EEBC586C}"/>
              </a:ext>
            </a:extLst>
          </p:cNvPr>
          <p:cNvSpPr txBox="1"/>
          <p:nvPr/>
        </p:nvSpPr>
        <p:spPr>
          <a:xfrm>
            <a:off x="5007066" y="4541641"/>
            <a:ext cx="6725232" cy="2203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could: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Label the globe you made for challenge 2 with the 7 continents;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Complete the worksheet on the website;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Draw your own world map and label the continents;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 an idea of your own!</a:t>
            </a:r>
          </a:p>
        </p:txBody>
      </p:sp>
    </p:spTree>
    <p:extLst>
      <p:ext uri="{BB962C8B-B14F-4D97-AF65-F5344CB8AC3E}">
        <p14:creationId xmlns:p14="http://schemas.microsoft.com/office/powerpoint/2010/main" val="2372941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76F39C-DC92-43A2-AFAC-DF33A3F0E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1D8A4-6927-4B23-8B65-461794C1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17" y="5007800"/>
            <a:ext cx="5819019" cy="1922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600" dirty="0" err="1">
                <a:latin typeface="Sassoon Infant Std" panose="020B0503020103030203" pitchFamily="34" charset="0"/>
              </a:rPr>
              <a:t>Mrs</a:t>
            </a:r>
            <a:r>
              <a:rPr lang="en-US" sz="2600" dirty="0">
                <a:latin typeface="Sassoon Infant Std" panose="020B0503020103030203" pitchFamily="34" charset="0"/>
              </a:rPr>
              <a:t> McGowan’s </a:t>
            </a:r>
            <a:br>
              <a:rPr lang="en-US" sz="2600" dirty="0">
                <a:latin typeface="Sassoon Infant Std" panose="020B0503020103030203" pitchFamily="34" charset="0"/>
              </a:rPr>
            </a:br>
            <a:r>
              <a:rPr lang="en-US" sz="2600" dirty="0">
                <a:latin typeface="Sassoon Infant Std" panose="020B0503020103030203" pitchFamily="34" charset="0"/>
              </a:rPr>
              <a:t>Magnificent Maps</a:t>
            </a:r>
            <a:br>
              <a:rPr lang="en-US" sz="2600" dirty="0">
                <a:latin typeface="Sassoon Infant Std" panose="020B0503020103030203" pitchFamily="34" charset="0"/>
              </a:rPr>
            </a:br>
            <a:r>
              <a:rPr lang="en-US" sz="2600" dirty="0">
                <a:latin typeface="Sassoon Infant Std" panose="020B0503020103030203" pitchFamily="34" charset="0"/>
              </a:rPr>
              <a:t>Challenge 5: What animals?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5FBDD-5739-4EE0-8929-7D637AE85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80" y="801404"/>
            <a:ext cx="3033071" cy="33983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6758FC-A415-4D42-862A-2C0765FF8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154913"/>
            <a:ext cx="0" cy="2083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AD94908-65FC-4365-B11D-1C86D09F3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999" y="173938"/>
            <a:ext cx="6983298" cy="4905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C51C63-5B64-4F32-99EA-A250A6DC2F43}"/>
              </a:ext>
            </a:extLst>
          </p:cNvPr>
          <p:cNvSpPr txBox="1"/>
          <p:nvPr/>
        </p:nvSpPr>
        <p:spPr>
          <a:xfrm>
            <a:off x="64818" y="4033209"/>
            <a:ext cx="5819019" cy="2824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assoon Infant Std" panose="020B0503020103030203" pitchFamily="34" charset="0"/>
              </a:rPr>
              <a:t>Time for some research!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assoon Infant Std" panose="020B0503020103030203" pitchFamily="34" charset="0"/>
              </a:rPr>
              <a:t>Different animals live all over the world.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assoon Infant Std" panose="020B0503020103030203" pitchFamily="34" charset="0"/>
              </a:rPr>
              <a:t>Take a look at my map.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assoon Infant Std" panose="020B0503020103030203" pitchFamily="34" charset="0"/>
              </a:rPr>
              <a:t>Can you find out about any other animals you might find around the world? In the desert? The rainforest? A cold habitat?</a:t>
            </a:r>
          </a:p>
        </p:txBody>
      </p:sp>
    </p:spTree>
    <p:extLst>
      <p:ext uri="{BB962C8B-B14F-4D97-AF65-F5344CB8AC3E}">
        <p14:creationId xmlns:p14="http://schemas.microsoft.com/office/powerpoint/2010/main" val="120151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9CD0-D481-4D64-A5AF-CC81029A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8531"/>
            <a:ext cx="10353761" cy="1326321"/>
          </a:xfrm>
        </p:spPr>
        <p:txBody>
          <a:bodyPr/>
          <a:lstStyle/>
          <a:p>
            <a:r>
              <a:rPr lang="en-GB" dirty="0"/>
              <a:t>Extra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92D5-7EFF-4728-A5C5-76A1C0DC0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427" y="1935921"/>
            <a:ext cx="3923248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Choose one of the  animals you have learnt about and create an animal fact file.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73FE2-DDDD-40F8-9C3A-398F99BF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11" y="1568104"/>
            <a:ext cx="36671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56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302</Words>
  <Application>Microsoft Office PowerPoint</Application>
  <PresentationFormat>Widescreen</PresentationFormat>
  <Paragraphs>38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Ink Free</vt:lpstr>
      <vt:lpstr>Rockwell</vt:lpstr>
      <vt:lpstr>Sassoon Infant Std</vt:lpstr>
      <vt:lpstr>Damask</vt:lpstr>
      <vt:lpstr>Mrs McGowan’s Magnificent Maps </vt:lpstr>
      <vt:lpstr>PowerPoint Presentation</vt:lpstr>
      <vt:lpstr>PowerPoint Presentation</vt:lpstr>
      <vt:lpstr>PowerPoint Presentation</vt:lpstr>
      <vt:lpstr>PowerPoint Presentation</vt:lpstr>
      <vt:lpstr>Mrs McGowan’s  Magnificent Maps Challenge 5: What animals? </vt:lpstr>
      <vt:lpstr>Extra challenge!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McGowan’s Magnificent Maps </dc:title>
  <dc:creator>Sarah McGowan</dc:creator>
  <cp:lastModifiedBy>Sarah McGowan</cp:lastModifiedBy>
  <cp:revision>3</cp:revision>
  <dcterms:created xsi:type="dcterms:W3CDTF">2021-01-08T19:23:18Z</dcterms:created>
  <dcterms:modified xsi:type="dcterms:W3CDTF">2021-01-09T15:07:19Z</dcterms:modified>
</cp:coreProperties>
</file>