
<file path=[Content_Types].xml><?xml version="1.0" encoding="utf-8"?>
<Types xmlns="http://schemas.openxmlformats.org/package/2006/content-types">
  <Default Extension="jpeg" ContentType="image/jpeg"/>
  <Default Extension="m4a" ContentType="audio/mp4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4"/>
  </p:sldMasterIdLst>
  <p:sldIdLst>
    <p:sldId id="257" r:id="rId5"/>
    <p:sldId id="266" r:id="rId6"/>
    <p:sldId id="261" r:id="rId7"/>
    <p:sldId id="267" r:id="rId8"/>
    <p:sldId id="262" r:id="rId9"/>
    <p:sldId id="268" r:id="rId10"/>
    <p:sldId id="263" r:id="rId11"/>
    <p:sldId id="269" r:id="rId12"/>
    <p:sldId id="264" r:id="rId13"/>
    <p:sldId id="270" r:id="rId14"/>
    <p:sldId id="265" r:id="rId15"/>
    <p:sldId id="271" r:id="rId16"/>
    <p:sldId id="272" r:id="rId17"/>
    <p:sldId id="273" r:id="rId18"/>
    <p:sldId id="274" r:id="rId19"/>
    <p:sldId id="275" r:id="rId20"/>
    <p:sldId id="276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4529"/>
    <a:srgbClr val="2B3922"/>
    <a:srgbClr val="2E3722"/>
    <a:srgbClr val="FCF7F1"/>
    <a:srgbClr val="B8D233"/>
    <a:srgbClr val="5CC6D6"/>
    <a:srgbClr val="F8D22F"/>
    <a:srgbClr val="F03F2B"/>
    <a:srgbClr val="3488A0"/>
    <a:srgbClr val="5790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19" autoAdjust="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01-09T13:40:58.80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7819">
    <iact:property name="dataType"/>
    <iact:actionData xml:id="d0">
      <inkml:trace xmlns:inkml="http://www.w3.org/2003/InkML" xml:id="stk0" contextRef="#ctx0" brushRef="#br0">4033 8031 0,'35'0'165,"0"0"-133,-1 0-14,1 0 21,0 0 10,0 0 42,0 0 63</inkml:trace>
    </iact:actionData>
  </iact:action>
  <iact:action type="add" startTime="49323">
    <iact:property name="dataType"/>
    <iact:actionData xml:id="d1">
      <inkml:trace xmlns:inkml="http://www.w3.org/2003/InkML" xml:id="stk1" contextRef="#ctx0" brushRef="#br0">4729 8031 0,'34'0'23,"1"0"14,0 0 12,0 0-9,-1 0-31,1 0 2,0 0 3,35 0 0,-36 0 5,36 0-9,-35 0 0,34 0 2,-34 0-5,34 0 3,-34 0 1,35 0-2,-35 0 0,-1 0 2,1 0 8,0 0-9,0 0-1,-1 0 1,1 0 3,0 0-6,0 0 13,-1 0-11,1 0 13,0 0-5,35 0 4,-36 0 0,1 0-4,0 0-6,0 0-2,-35 34 0,34-34 2,1 0-3,0 0 3,0 35-2,0-35 2,-1 0 2,1 0 23,0 0 3,0 0-30,-1 0 31,1 0-8,35 0 5,-36 0-19,1 35 2,0-35 22,0 0-25,0 0 12,-1 0 30,1 0-26,0 0-15</inkml:trace>
    </iact:actionData>
  </iact:action>
  <iact:action type="add" startTime="72520">
    <iact:property name="dataType"/>
    <iact:actionData xml:id="d2">
      <inkml:trace xmlns:inkml="http://www.w3.org/2003/InkML" xml:id="stk2" contextRef="#ctx0" brushRef="#br0">15403 8795 0,'35'0'177,"0"0"-153,0 0-8,-1 0 33,1 0 2,0 0-13,0 0-28</inkml:trace>
    </iact:actionData>
  </iact:action>
  <iact:action type="add" startTime="74975">
    <iact:property name="dataType"/>
    <iact:actionData xml:id="d3">
      <inkml:trace xmlns:inkml="http://www.w3.org/2003/InkML" xml:id="stk3" contextRef="#ctx0" brushRef="#br0">16099 8691 0,'34'0'121,"1"0"-101,0 0 20,0 0-13,-1 0 12,1 0-28,0 0 27,0 0 1,0 0-9,-1 0-2,1 0 2,0 0 10,0 0-10,-1 0-10,1 0 18,-35-35-30,35 35 22,0 0-1,-1 0-9,1-34 19,0 34-9,0 0 0,0 0 9,-1 0 19,1 0-29,0 0 11,0 0-21,-1 0 10,1 0 11,0 0 18,0 0-38,0 0 9,-1 0 12,1 0 6,0 0-16,0 0-4,-1-35 4,1 35 8,0 0 13,0 0-35,-1 0 21,1 0 2,-35-35-21,35 35 1,0 0-11,0 0 30,-1 0 1,1 0 69,0 0-72,0 0 51,-1 0 42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01-09T13:40:58.80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9562">
    <iact:property name="dataType"/>
    <iact:actionData xml:id="d0">
      <inkml:trace xmlns:inkml="http://www.w3.org/2003/InkML" xml:id="stk0" contextRef="#ctx0" brushRef="#br0">4311 8170 0,'-34'0'240,"-1"0"24,0 0-175,0 0 155,0 0-176,1 0 50</inkml:trace>
    </iact:actionData>
  </iact:action>
  <iact:action type="add" startTime="42113">
    <iact:property name="dataType"/>
    <iact:actionData xml:id="d1">
      <inkml:trace xmlns:inkml="http://www.w3.org/2003/InkML" xml:id="stk1" contextRef="#ctx0" brushRef="#br0">4798 8170 0,'35'0'254,"0"0"-196,-1 0-20,1 0-29,0 0 30,0 0-6,0 0-16,-1 0-7,1 0-1,0 0 1,0 0 2,-1 0 16,1 0-18,0 0 9,0 0 0,-1 0-9,1 0 0,0 0 9,35 0 1,-36 0-1,1 0 1,0 0-10,0 0 10,-1 0-11,1 0 1,0 0 10,0 0-1,-1 0 1,1 0-10,0 0 9,0 0-10,0 0 31,-1 0-16,1 0 1,0 0-5,0 0 19</inkml:trace>
    </iact:actionData>
  </iact:action>
  <iact:action type="add" startTime="73759">
    <iact:property name="dataType"/>
    <iact:actionData xml:id="d2">
      <inkml:trace xmlns:inkml="http://www.w3.org/2003/InkML" xml:id="stk2" contextRef="#ctx0" brushRef="#br0">15681 8622 0,'35'0'168,"0"0"-114,0 0 51,-1 0-98,1 0 56,0 0-28,0 0 23,0 0-37,-1 0 7,1 0 13,0 0-11,0 0-12,-1 0 1,1 0 0,0 0 25,0 0-29,-1 0 14,36 0 11,-35 0-20,0 0-11,-1 0 10,1 0-8,0 0 28,0 0 1,-1 0-12,1 0-6,0 0 6,0 0 9,-1 0-7,1 0 1,0 0 17,0 0-18,0 0 18,-1 0-6,1 0-15,0 0 21,0 0 198,-1 0-169,1 0-13</inkml:trace>
    </iact:actionData>
  </iact:action>
  <iact:action type="add" startTime="76689">
    <iact:property name="dataType"/>
    <iact:actionData xml:id="d3">
      <inkml:trace xmlns:inkml="http://www.w3.org/2003/InkML" xml:id="stk3" contextRef="#ctx0" brushRef="#br0">17455 8691 0,'34'0'134,"1"0"-115,0 0 21,0 0-10,0 0 8,-1 0-16,1 0 5,0 0-17,0 0 19,-1 0-17,1 0 6,35 0 1,-36 0 0,1 0 1,0 0 5,0 0-18,0 0 1,-1 0 10,1 0-7,0 0 18,0 0 11,-1 0-31,1 0 30,0 0-9,0 0 9,-1 0-20,1 0 31,0 0 38,0 0-58,0 0-10,-1 0 36</inkml:trace>
    </iact:actionData>
  </iact:action>
  <iact:action type="add" startTime="78897">
    <iact:property name="dataType"/>
    <iact:actionData xml:id="d4">
      <inkml:trace xmlns:inkml="http://www.w3.org/2003/InkML" xml:id="stk4" contextRef="#ctx0" brushRef="#br0">18985 8691 0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01-09T13:40:58.80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35109">
    <iact:property name="dataType"/>
    <iact:actionData xml:id="d0">
      <inkml:trace xmlns:inkml="http://www.w3.org/2003/InkML" xml:id="stk0" contextRef="#ctx0" brushRef="#br0">4207 8065 0</inkml:trace>
    </iact:actionData>
  </iact:action>
  <iact:action type="add" startTime="36444">
    <iact:property name="dataType"/>
    <iact:actionData xml:id="d1">
      <inkml:trace xmlns:inkml="http://www.w3.org/2003/InkML" xml:id="stk1" contextRef="#ctx0" brushRef="#br0">5146 8065 0,'35'0'170,"-1"0"-150,1 0 9,0 0 10,0 0-11,-1 0-8,1 0 19,0 0-8,0 0 7,0 0-18,-1 0 10,1 0 8,0 0-7,0 0-13,-1 0 21,1 0-9,0 0 9,0 0-30,-35 35 2,34-35 20,1 0-4,0 0 11,0 0-16,0 0 6,-1 0-9,1 0 1,0 0 0,0 0 0,-1 0 0,1 0-2,0 0 2,0 0 20,0 0-11,-1 0 10,1 0-29,0 0 29,0 0 9,-1 0 31,1 0-59,0 0 57,0 0 31,-1 0-48,1 0-51</inkml:trace>
    </iact:actionData>
  </iact:action>
  <iact:action type="add" startTime="39429">
    <iact:property name="dataType"/>
    <iact:actionData xml:id="d2">
      <inkml:trace xmlns:inkml="http://www.w3.org/2003/InkML" xml:id="stk2" contextRef="#ctx0" brushRef="#br0">7406 8065 0</inkml:trace>
    </iact:actionData>
  </iact:action>
  <iact:action type="add" startTime="82778">
    <iact:property name="dataType"/>
    <iact:actionData xml:id="d3">
      <inkml:trace xmlns:inkml="http://www.w3.org/2003/InkML" xml:id="stk3" contextRef="#ctx0" brushRef="#br0">15890 8761 0</inkml:trace>
    </iact:actionData>
  </iact:action>
  <iact:action type="add" startTime="84245">
    <iact:property name="dataType"/>
    <iact:actionData xml:id="d4">
      <inkml:trace xmlns:inkml="http://www.w3.org/2003/InkML" xml:id="stk4" contextRef="#ctx0" brushRef="#br0">16724 8726 0,'35'0'245,"0"0"-224,0 0-14,0 0 3,-1 0 12,1 0-5,0-35 13,0 35 11,-1 0-11,1 0-12,0 0 22,0 0-12,34-35 11,-34 35-19,0 0-11,0 0 1,-1 0 0,1 0 9,35 0 0,-36 0 3,1 0-14,0 0 2,0 0 31,0 0-9,-1 0 5,1 0-20,0 0 13,0 0 9,-1 0-10,1 0-9,0 0 22,0 0-16,-1 0 14,1 0-22,0 0 12,0 0 58,0 0-7,-1 0-33,1 0 68,0 0 50</inkml:trace>
    </iact:actionData>
  </iact:action>
  <iact:action type="add" startTime="86928">
    <iact:property name="dataType"/>
    <iact:actionData xml:id="d5">
      <inkml:trace xmlns:inkml="http://www.w3.org/2003/InkML" xml:id="stk5" contextRef="#ctx0" brushRef="#br0">18985 8726 0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13793" units="1/cm"/>
          <inkml:channelProperty channel="T" name="resolution" value="1" units="1/dev"/>
        </inkml:channelProperties>
      </inkml:inkSource>
      <inkml:timestamp xml:id="ts0" timeString="2021-01-09T13:40:58.807"/>
    </inkml:context>
    <inkml:brush xml:id="br0">
      <inkml:brushProperty name="width" value="0.08819" units="cm"/>
      <inkml:brushProperty name="height" value="0.35278" units="cm"/>
      <inkml:brushProperty name="color" value="#FF0000"/>
      <inkml:brushProperty name="tip" value="rectangle"/>
      <inkml:brushProperty name="rasterOp" value="maskPen"/>
    </inkml:brush>
  </inkml:definitions>
  <iact:action type="add" startTime="40084">
    <iact:property name="dataType"/>
    <iact:actionData xml:id="d0">
      <inkml:trace xmlns:inkml="http://www.w3.org/2003/InkML" xml:id="stk0" contextRef="#ctx0" brushRef="#br0">11544 11820 0,'-35'0'364,"0"0"-216,0 0-99,1 0 48,-1 0-57</inkml:trace>
    </iact:actionData>
  </iact:action>
  <iact:action type="add" startTime="42252">
    <iact:property name="dataType"/>
    <iact:actionData xml:id="d1">
      <inkml:trace xmlns:inkml="http://www.w3.org/2003/InkML" xml:id="stk1" contextRef="#ctx0" brushRef="#br0">11857 11507 0,'34'0'147,"1"0"-131,0 0 23,0 0 19,-1 0-16,1 0-4,0 0 29,0 0-25,0 0-5,-1 0-8,1 0-9,0 0 18,0 0-7,-1 0-11,1 0-12,0 0 22,0 0-11,-1 0 1,1 0 23,0 0-15,0 0 8,0 0-26,-1 0 11,1 0-2,0 0 20,0 0 0,-1 0-29,1 0 28,0 0-8,0 0 59</inkml:trace>
    </iact:actionData>
  </iact:action>
  <iact:action type="add" startTime="44471">
    <iact:property name="dataType"/>
    <iact:actionData xml:id="d2">
      <inkml:trace xmlns:inkml="http://www.w3.org/2003/InkML" xml:id="stk2" contextRef="#ctx0" brushRef="#br0">13491 11715 0,'-35'0'185,"0"0"-156,0 0 11,1 0-9,-1 0 46,0 0-49</inkml:trace>
    </iact:actionData>
  </iact:action>
  <iact:action type="add" startTime="71946">
    <iact:property name="dataType"/>
    <iact:actionData xml:id="d3">
      <inkml:trace xmlns:inkml="http://www.w3.org/2003/InkML" xml:id="stk3" contextRef="#ctx0" brushRef="#br0">14673 8761 0,'35'0'129,"0"0"-92,-1 0 3,1 0-7,0 0-18,0 0 14,-1 0 28,1 0 62</inkml:trace>
    </iact:actionData>
  </iact:action>
  <iact:action type="add" startTime="73428">
    <iact:property name="dataType"/>
    <iact:actionData xml:id="d4">
      <inkml:trace xmlns:inkml="http://www.w3.org/2003/InkML" xml:id="stk4" contextRef="#ctx0" brushRef="#br0">15820 8865 0,'35'0'90,"0"0"-59,0 0-12,-35-35-9,35 35 90,-1 0 163</inkml:trace>
    </iact:actionData>
  </iact:action>
  <iact:action type="add" startTime="75046">
    <iact:property name="dataType"/>
    <iact:actionData xml:id="d5">
      <inkml:trace xmlns:inkml="http://www.w3.org/2003/InkML" xml:id="stk5" contextRef="#ctx0" brushRef="#br0">16551 8865 0,'34'0'227,"1"0"-189,0 0-20,0 0 12,-1 0 9,1 0-10,0 0-10,0 0 10,0 0 22,-1 0-22,1 0 10,0 0-19,0 0 10,-1 0-11,1 0 20,0 0-31,0 0 2,0 0 31,-1 0-32,1 0 11,0-35-10,0 35 9,-1 0-10,1 0 0,0 0 4,0 0 5,-1 0-9,1 0 0,0 0 1,0 0 1,0 0 7,-1 0-7,1 0-1,0 0-1,0 0 2,-1 0 7,1 0-6,0 0-4,0 0 5,-1 0 3,1 0-5,0 0-1,0 0 8,0 0-7,-1 0-2,1 0 10,0 0-9,0 0 0,-1 0 1,36 0 10,-35 35-4,-1-35-7,1 0 0,0 0 10,0 0 20,0 0-12,-1 0-16,1 0 14,0 0 15,0 0-23,-1 0 11,1 0-8,0 0 19,0 0-11,-1 0 11,1 0-21,0 0 9,0 0 11,0 0-8,-1 0-13,1 0 35,0 0 187,0 0-28</inkml:trace>
    </iact:actionData>
  </iact:action>
  <iact:action type="add" startTime="85876">
    <iact:property name="dataType"/>
    <iact:actionData xml:id="d6">
      <inkml:trace xmlns:inkml="http://www.w3.org/2003/InkML" xml:id="stk6" contextRef="#ctx0" brushRef="#br0">19645 8761 0,'0'34'5,"35"-34"77,0 0-52,0 0-12,-1 0 5,36 0-6,-35 0 5,-1 0-12,1 0 7,0 0-8,0 0 1,-1 0 10,1 0-11,0 0 11,0 0 0,0 0 0,-1 0-2,1 0-7,0 0-2,0 0 20,-1 0-19,1 0 0,0 0 10,0 0 12,-1 0-15,1 0 12,0 0 11,0 0-12,0 0-5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701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7087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071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467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99607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74131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2471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602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1/9/2021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78223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1/9/2021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157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65" r:id="rId5"/>
    <p:sldLayoutId id="2147483671" r:id="rId6"/>
    <p:sldLayoutId id="2147483672" r:id="rId7"/>
    <p:sldLayoutId id="2147483662" r:id="rId8"/>
    <p:sldLayoutId id="2147483663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microsoft.com/office/2011/relationships/inkAction" Target="../ink/inkAction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microsoft.com/office/2011/relationships/inkAction" Target="../ink/inkAction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microsoft.com/office/2011/relationships/inkAction" Target="../ink/inkAction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microsoft.com/office/2011/relationships/inkAction" Target="../ink/inkAction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bstract image">
            <a:extLst>
              <a:ext uri="{FF2B5EF4-FFF2-40B4-BE49-F238E27FC236}">
                <a16:creationId xmlns:a16="http://schemas.microsoft.com/office/drawing/2014/main" id="{8045422F-7258-40AC-BD2E-2469AA4489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2644B391-9BFE-445C-A9EC-F544BB85FB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95067" y="1808532"/>
            <a:ext cx="5452527" cy="3240936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 cap="sq" cmpd="sng" algn="ctr">
            <a:noFill/>
            <a:prstDash val="solid"/>
            <a:miter lim="800000"/>
          </a:ln>
          <a:effectLst/>
        </p:spPr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80F26E69-87D9-4655-AE7B-280A87AA3C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861010" y="1975104"/>
            <a:ext cx="5120640" cy="2907792"/>
          </a:xfrm>
          <a:prstGeom prst="rect">
            <a:avLst/>
          </a:prstGeom>
          <a:noFill/>
          <a:ln w="6350" cap="sq" cmpd="sng" algn="ctr">
            <a:solidFill>
              <a:schemeClr val="tx1"/>
            </a:solidFill>
            <a:prstDash val="solid"/>
            <a:miter lim="800000"/>
          </a:ln>
          <a:effectLst>
            <a:softEdge rad="0"/>
          </a:effectLst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3793" y="2355458"/>
            <a:ext cx="4775075" cy="1630907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Year 1 Phonics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33793" y="3995988"/>
            <a:ext cx="4775075" cy="559656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chemeClr val="tx1"/>
                </a:solidFill>
              </a:rPr>
              <a:t>Home Learning Week 2</a:t>
            </a:r>
          </a:p>
        </p:txBody>
      </p:sp>
    </p:spTree>
    <p:extLst>
      <p:ext uri="{BB962C8B-B14F-4D97-AF65-F5344CB8AC3E}">
        <p14:creationId xmlns:p14="http://schemas.microsoft.com/office/powerpoint/2010/main" val="25842807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3C6B46-0502-4963-A8AE-A3BB2146B662}"/>
              </a:ext>
            </a:extLst>
          </p:cNvPr>
          <p:cNvSpPr txBox="1">
            <a:spLocks/>
          </p:cNvSpPr>
          <p:nvPr/>
        </p:nvSpPr>
        <p:spPr>
          <a:xfrm>
            <a:off x="1066800" y="2246107"/>
            <a:ext cx="10058400" cy="1371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u="sng"/>
              <a:t>Session 5</a:t>
            </a:r>
            <a:br>
              <a:rPr lang="en-GB" u="sng"/>
            </a:br>
            <a:r>
              <a:rPr lang="en-GB" sz="3100" u="sng"/>
              <a:t>WALT- Read and write tricky words.</a:t>
            </a:r>
            <a:endParaRPr lang="en-GB" u="sng"/>
          </a:p>
        </p:txBody>
      </p:sp>
    </p:spTree>
    <p:extLst>
      <p:ext uri="{BB962C8B-B14F-4D97-AF65-F5344CB8AC3E}">
        <p14:creationId xmlns:p14="http://schemas.microsoft.com/office/powerpoint/2010/main" val="111023125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8D964F5-4AB7-451C-BD12-036D3C46D3B7}"/>
              </a:ext>
            </a:extLst>
          </p:cNvPr>
          <p:cNvSpPr txBox="1"/>
          <p:nvPr/>
        </p:nvSpPr>
        <p:spPr>
          <a:xfrm>
            <a:off x="3952460" y="2497976"/>
            <a:ext cx="4287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who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40F0AB59-ACEF-4C09-BD2A-CF64652625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642938"/>
            <a:ext cx="10058400" cy="1371600"/>
          </a:xfrm>
        </p:spPr>
        <p:txBody>
          <a:bodyPr>
            <a:normAutofit/>
          </a:bodyPr>
          <a:lstStyle/>
          <a:p>
            <a:r>
              <a:rPr lang="en-US" u="sng" dirty="0"/>
              <a:t>Session 5</a:t>
            </a:r>
            <a:br>
              <a:rPr lang="en-US" u="sng" dirty="0"/>
            </a:br>
            <a:r>
              <a:rPr lang="en-US" sz="3100" u="sng" dirty="0"/>
              <a:t>WALT- Read and write tricky words.</a:t>
            </a:r>
            <a:endParaRPr lang="en-US" u="sng" dirty="0"/>
          </a:p>
        </p:txBody>
      </p:sp>
      <p:sp>
        <p:nvSpPr>
          <p:cNvPr id="14" name="Flowchart: Alternate Process 13">
            <a:extLst>
              <a:ext uri="{FF2B5EF4-FFF2-40B4-BE49-F238E27FC236}">
                <a16:creationId xmlns:a16="http://schemas.microsoft.com/office/drawing/2014/main" id="{8D59F0EB-9F7A-43A6-90A6-D55E66AACEB4}"/>
              </a:ext>
            </a:extLst>
          </p:cNvPr>
          <p:cNvSpPr/>
          <p:nvPr/>
        </p:nvSpPr>
        <p:spPr>
          <a:xfrm>
            <a:off x="3617843" y="3471862"/>
            <a:ext cx="4187687" cy="137160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Video 2">
            <a:hlinkClick r:id="" action="ppaction://media"/>
            <a:extLst>
              <a:ext uri="{FF2B5EF4-FFF2-40B4-BE49-F238E27FC236}">
                <a16:creationId xmlns:a16="http://schemas.microsoft.com/office/drawing/2014/main" id="{52D871E9-AD2B-4A64-9590-AFE5415E1B1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775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6194"/>
    </mc:Choice>
    <mc:Fallback>
      <p:transition spd="slow" advTm="661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26386" x="3348038" y="6224588"/>
          <p14:tracePt t="26640" x="2441575" y="6719888"/>
          <p14:tracePt t="26650" x="2578100" y="6519863"/>
          <p14:tracePt t="26660" x="2803525" y="6245225"/>
          <p14:tracePt t="26670" x="3128963" y="5919788"/>
          <p14:tracePt t="26679" x="3492500" y="5581650"/>
          <p14:tracePt t="26689" x="3879850" y="5205413"/>
          <p14:tracePt t="26699" x="4268788" y="4892675"/>
          <p14:tracePt t="26708" x="4606925" y="4630738"/>
          <p14:tracePt t="26717" x="4919663" y="4430713"/>
          <p14:tracePt t="26727" x="5181600" y="4305300"/>
          <p14:tracePt t="26737" x="5319713" y="4230688"/>
          <p14:tracePt t="26748" x="5419725" y="4192588"/>
          <p14:tracePt t="26756" x="5519738" y="4179888"/>
          <p14:tracePt t="26766" x="5607050" y="4179888"/>
          <p14:tracePt t="26777" x="5683250" y="4167188"/>
          <p14:tracePt t="26787" x="5732463" y="4167188"/>
          <p14:tracePt t="26795" x="5757863" y="4167188"/>
          <p14:tracePt t="26816" x="5770563" y="4167188"/>
          <p14:tracePt t="27081" x="5783263" y="4167188"/>
          <p14:tracePt t="27099" x="5795963" y="4167188"/>
          <p14:tracePt t="27112" x="5832475" y="4167188"/>
          <p14:tracePt t="27119" x="5883275" y="4167188"/>
          <p14:tracePt t="27129" x="5957888" y="4192588"/>
          <p14:tracePt t="27138" x="6034088" y="4217988"/>
          <p14:tracePt t="27148" x="6108700" y="4254500"/>
          <p14:tracePt t="27159" x="6183313" y="4279900"/>
          <p14:tracePt t="27167" x="6283325" y="4318000"/>
          <p14:tracePt t="27177" x="6370638" y="4341813"/>
          <p14:tracePt t="27187" x="6472238" y="4354513"/>
          <p14:tracePt t="27197" x="6546850" y="4367213"/>
          <p14:tracePt t="27207" x="6634163" y="4367213"/>
          <p14:tracePt t="27217" x="6734175" y="4367213"/>
          <p14:tracePt t="27227" x="6846888" y="4367213"/>
          <p14:tracePt t="27236" x="6985000" y="4367213"/>
          <p14:tracePt t="27246" x="7097713" y="4354513"/>
          <p14:tracePt t="27256" x="7197725" y="4330700"/>
          <p14:tracePt t="27265" x="7272338" y="4305300"/>
          <p14:tracePt t="27275" x="7310438" y="4279900"/>
          <p14:tracePt t="27286" x="7359650" y="4254500"/>
          <p14:tracePt t="27294" x="7372350" y="4241800"/>
          <p14:tracePt t="27305" x="7397750" y="4230688"/>
          <p14:tracePt t="27315" x="7410450" y="4217988"/>
          <p14:tracePt t="27324" x="7423150" y="4192588"/>
          <p14:tracePt t="27335" x="7435850" y="4179888"/>
          <p14:tracePt t="27344" x="7448550" y="4167188"/>
          <p14:tracePt t="27354" x="7459663" y="4117975"/>
          <p14:tracePt t="27363" x="7459663" y="4092575"/>
          <p14:tracePt t="27373" x="7472363" y="4054475"/>
          <p14:tracePt t="27383" x="7472363" y="4017963"/>
          <p14:tracePt t="27392" x="7472363" y="3979863"/>
          <p14:tracePt t="27404" x="7472363" y="3929063"/>
          <p14:tracePt t="27412" x="7472363" y="3892550"/>
          <p14:tracePt t="27422" x="7472363" y="3841750"/>
          <p14:tracePt t="27432" x="7472363" y="3803650"/>
          <p14:tracePt t="27441" x="7472363" y="3767138"/>
          <p14:tracePt t="27451" x="7459663" y="3741738"/>
          <p14:tracePt t="27468" x="7435850" y="3716338"/>
          <p14:tracePt t="27474" x="7423150" y="3692525"/>
          <p14:tracePt t="27481" x="7397750" y="3679825"/>
          <p14:tracePt t="27490" x="7359650" y="3654425"/>
          <p14:tracePt t="27500" x="7310438" y="3641725"/>
          <p14:tracePt t="27511" x="7210425" y="3616325"/>
          <p14:tracePt t="27520" x="7085013" y="3590925"/>
          <p14:tracePt t="27529" x="6921500" y="3590925"/>
          <p14:tracePt t="27540" x="6797675" y="3590925"/>
          <p14:tracePt t="27550" x="6659563" y="3590925"/>
          <p14:tracePt t="27559" x="6521450" y="3590925"/>
          <p14:tracePt t="27568" x="6408738" y="3603625"/>
          <p14:tracePt t="27580" x="6308725" y="3616325"/>
          <p14:tracePt t="27588" x="6208713" y="3616325"/>
          <p14:tracePt t="27598" x="6121400" y="3616325"/>
          <p14:tracePt t="27609" x="6045200" y="3616325"/>
          <p14:tracePt t="27617" x="5970588" y="3616325"/>
          <p14:tracePt t="27627" x="5921375" y="3616325"/>
          <p14:tracePt t="27638" x="5857875" y="3616325"/>
          <p14:tracePt t="27646" x="5795963" y="3616325"/>
          <p14:tracePt t="27657" x="5745163" y="3629025"/>
          <p14:tracePt t="27667" x="5708650" y="3629025"/>
          <p14:tracePt t="27676" x="5670550" y="3629025"/>
          <p14:tracePt t="27687" x="5632450" y="3629025"/>
          <p14:tracePt t="27697" x="5595938" y="3641725"/>
          <p14:tracePt t="27705" x="5570538" y="3654425"/>
          <p14:tracePt t="27715" x="5545138" y="3654425"/>
          <p14:tracePt t="27725" x="5507038" y="3667125"/>
          <p14:tracePt t="27736" x="5445125" y="3703638"/>
          <p14:tracePt t="27745" x="5394325" y="3741738"/>
          <p14:tracePt t="27755" x="5345113" y="3767138"/>
          <p14:tracePt t="27764" x="5281613" y="3829050"/>
          <p14:tracePt t="27774" x="5219700" y="3905250"/>
          <p14:tracePt t="27785" x="5157788" y="3967163"/>
          <p14:tracePt t="27793" x="5106988" y="4041775"/>
          <p14:tracePt t="27803" x="5068888" y="4092575"/>
          <p14:tracePt t="27814" x="5045075" y="4154488"/>
          <p14:tracePt t="27823" x="5019675" y="4192588"/>
          <p14:tracePt t="27833" x="4994275" y="4241800"/>
          <p14:tracePt t="27842" x="4994275" y="4279900"/>
          <p14:tracePt t="27852" x="4981575" y="4318000"/>
          <p14:tracePt t="27864" x="4981575" y="4354513"/>
          <p14:tracePt t="27872" x="4981575" y="4405313"/>
          <p14:tracePt t="27881" x="4981575" y="4479925"/>
          <p14:tracePt t="27892" x="4981575" y="4554538"/>
          <p14:tracePt t="27901" x="4981575" y="4618038"/>
          <p14:tracePt t="27912" x="5006975" y="4679950"/>
          <p14:tracePt t="27921" x="5045075" y="4756150"/>
          <p14:tracePt t="27931" x="5057775" y="4805363"/>
          <p14:tracePt t="27940" x="5094288" y="4856163"/>
          <p14:tracePt t="27950" x="5119688" y="4879975"/>
          <p14:tracePt t="27960" x="5145088" y="4905375"/>
          <p14:tracePt t="27970" x="5157788" y="4930775"/>
          <p14:tracePt t="27980" x="5181600" y="4943475"/>
          <p14:tracePt t="27990" x="5219700" y="4943475"/>
          <p14:tracePt t="27999" x="5257800" y="4968875"/>
          <p14:tracePt t="28010" x="5319713" y="4981575"/>
          <p14:tracePt t="28019" x="5407025" y="5005388"/>
          <p14:tracePt t="28029" x="5495925" y="5018088"/>
          <p14:tracePt t="28038" x="5595938" y="5030788"/>
          <p14:tracePt t="28048" x="5695950" y="5030788"/>
          <p14:tracePt t="28057" x="5821363" y="5030788"/>
          <p14:tracePt t="28068" x="5883275" y="5030788"/>
          <p14:tracePt t="28077" x="5957888" y="5030788"/>
          <p14:tracePt t="28088" x="6021388" y="5018088"/>
          <p14:tracePt t="28108" x="6146800" y="4992688"/>
          <p14:tracePt t="28116" x="6270625" y="4968875"/>
          <p14:tracePt t="28126" x="6359525" y="4956175"/>
          <p14:tracePt t="28136" x="6446838" y="4943475"/>
          <p14:tracePt t="28146" x="6546850" y="4918075"/>
          <p14:tracePt t="28156" x="6596063" y="4905375"/>
          <p14:tracePt t="28166" x="6659563" y="4879975"/>
          <p14:tracePt t="28175" x="6708775" y="4879975"/>
          <p14:tracePt t="28186" x="6746875" y="4868863"/>
          <p14:tracePt t="28194" x="6772275" y="4868863"/>
          <p14:tracePt t="28204" x="6846888" y="4843463"/>
          <p14:tracePt t="28215" x="6910388" y="4818063"/>
          <p14:tracePt t="28226" x="7010400" y="4779963"/>
          <p14:tracePt t="28235" x="7110413" y="4718050"/>
          <p14:tracePt t="28245" x="7185025" y="4667250"/>
          <p14:tracePt t="28255" x="7246938" y="4618038"/>
          <p14:tracePt t="28265" x="7297738" y="4567238"/>
          <p14:tracePt t="28273" x="7323138" y="4543425"/>
          <p14:tracePt t="28284" x="7348538" y="4505325"/>
          <p14:tracePt t="28292" x="7359650" y="4467225"/>
          <p14:tracePt t="28302" x="7385050" y="4454525"/>
          <p14:tracePt t="28313" x="7385050" y="4430713"/>
          <p14:tracePt t="28322" x="7385050" y="4405313"/>
          <p14:tracePt t="28333" x="7385050" y="4379913"/>
          <p14:tracePt t="28343" x="7385050" y="4354513"/>
          <p14:tracePt t="28351" x="7385050" y="4330700"/>
          <p14:tracePt t="28361" x="7385050" y="4305300"/>
          <p14:tracePt t="28371" x="7385050" y="4267200"/>
          <p14:tracePt t="28380" x="7385050" y="4241800"/>
          <p14:tracePt t="28392" x="7385050" y="4217988"/>
          <p14:tracePt t="28401" x="7372350" y="4205288"/>
          <p14:tracePt t="28410" x="7359650" y="4167188"/>
          <p14:tracePt t="28420" x="7348538" y="4141788"/>
          <p14:tracePt t="28429" x="7310438" y="4092575"/>
          <p14:tracePt t="28439" x="7285038" y="4067175"/>
          <p14:tracePt t="28449" x="7223125" y="4017963"/>
          <p14:tracePt t="28460" x="7185025" y="3979863"/>
          <p14:tracePt t="28473" x="7134225" y="3954463"/>
          <p14:tracePt t="28479" x="7085013" y="3916363"/>
          <p14:tracePt t="28489" x="7034213" y="3879850"/>
          <p14:tracePt t="28498" x="7010400" y="3867150"/>
          <p14:tracePt t="28508" x="6946900" y="3841750"/>
          <p14:tracePt t="28518" x="6897688" y="3816350"/>
          <p14:tracePt t="28527" x="6846888" y="3779838"/>
          <p14:tracePt t="28537" x="6808788" y="3754438"/>
          <p14:tracePt t="28548" x="6784975" y="3741738"/>
          <p14:tracePt t="28558" x="6746875" y="3729038"/>
          <p14:tracePt t="28570" x="6721475" y="3716338"/>
          <p14:tracePt t="28577" x="6696075" y="3716338"/>
          <p14:tracePt t="28586" x="6634163" y="3692525"/>
          <p14:tracePt t="28596" x="6572250" y="3679825"/>
          <p14:tracePt t="28606" x="6496050" y="3667125"/>
          <p14:tracePt t="28615" x="6434138" y="3654425"/>
          <p14:tracePt t="28625" x="6359525" y="3641725"/>
          <p14:tracePt t="28636" x="6308725" y="3641725"/>
          <p14:tracePt t="28644" x="6270625" y="3641725"/>
          <p14:tracePt t="28654" x="6234113" y="3641725"/>
          <p14:tracePt t="28665" x="6196013" y="3641725"/>
          <p14:tracePt t="28674" x="6170613" y="3641725"/>
          <p14:tracePt t="28684" x="6121400" y="3641725"/>
          <p14:tracePt t="28696" x="6057900" y="3641725"/>
          <p14:tracePt t="28705" x="5995988" y="3654425"/>
          <p14:tracePt t="28714" x="5932488" y="3667125"/>
          <p14:tracePt t="28725" x="5883275" y="3692525"/>
          <p14:tracePt t="28735" x="5795963" y="3716338"/>
          <p14:tracePt t="28745" x="5732463" y="3729038"/>
          <p14:tracePt t="28754" x="5683250" y="3754438"/>
          <p14:tracePt t="28762" x="5632450" y="3767138"/>
          <p14:tracePt t="28772" x="5583238" y="3779838"/>
          <p14:tracePt t="28782" x="5532438" y="3803650"/>
          <p14:tracePt t="28792" x="5457825" y="3829050"/>
          <p14:tracePt t="28802" x="5383213" y="3854450"/>
          <p14:tracePt t="28812" x="5307013" y="3867150"/>
          <p14:tracePt t="28821" x="5194300" y="3892550"/>
          <p14:tracePt t="28831" x="5132388" y="3892550"/>
          <p14:tracePt t="28842" x="5045075" y="3905250"/>
          <p14:tracePt t="28850" x="4956175" y="3916363"/>
          <p14:tracePt t="28860" x="4906963" y="3916363"/>
          <p14:tracePt t="28871" x="4856163" y="3916363"/>
          <p14:tracePt t="28880" x="4819650" y="3929063"/>
          <p14:tracePt t="28892" x="4756150" y="3929063"/>
          <p14:tracePt t="28899" x="4732338" y="3941763"/>
          <p14:tracePt t="28910" x="4706938" y="3954463"/>
          <p14:tracePt t="28919" x="4681538" y="3954463"/>
          <p14:tracePt t="28929" x="4656138" y="3954463"/>
          <p14:tracePt t="28938" x="4643438" y="3954463"/>
          <p14:tracePt t="28948" x="4619625" y="3967163"/>
          <p14:tracePt t="28959" x="4606925" y="3979863"/>
          <p14:tracePt t="28968" x="4594225" y="3979863"/>
          <p14:tracePt t="28977" x="4594225" y="3992563"/>
          <p14:tracePt t="28989" x="4581525" y="3992563"/>
          <p14:tracePt t="28997" x="4581525" y="4005263"/>
          <p14:tracePt t="29007" x="4568825" y="4017963"/>
          <p14:tracePt t="29017" x="4568825" y="4029075"/>
          <p14:tracePt t="29027" x="4556125" y="4041775"/>
          <p14:tracePt t="29038" x="4556125" y="4067175"/>
          <p14:tracePt t="29048" x="4556125" y="4079875"/>
          <p14:tracePt t="29057" x="4543425" y="4092575"/>
          <p14:tracePt t="29067" x="4543425" y="4105275"/>
          <p14:tracePt t="29078" x="4543425" y="4129088"/>
          <p14:tracePt t="29086" x="4543425" y="4141788"/>
          <p14:tracePt t="29095" x="4543425" y="4167188"/>
          <p14:tracePt t="29112" x="4543425" y="4179888"/>
          <p14:tracePt t="29114" x="4543425" y="4217988"/>
          <p14:tracePt t="29124" x="4530725" y="4217988"/>
          <p14:tracePt t="29134" x="4530725" y="4230688"/>
          <p14:tracePt t="29145" x="4530725" y="4254500"/>
          <p14:tracePt t="29163" x="4530725" y="4267200"/>
          <p14:tracePt t="29173" x="4530725" y="4292600"/>
          <p14:tracePt t="29193" x="4530725" y="4330700"/>
          <p14:tracePt t="29202" x="4530725" y="4341813"/>
          <p14:tracePt t="29212" x="4543425" y="4379913"/>
          <p14:tracePt t="29222" x="4556125" y="4405313"/>
          <p14:tracePt t="29232" x="4581525" y="4454525"/>
          <p14:tracePt t="29242" x="4643438" y="4518025"/>
          <p14:tracePt t="29251" x="4681538" y="4543425"/>
          <p14:tracePt t="29261" x="4743450" y="4579938"/>
          <p14:tracePt t="29271" x="4819650" y="4605338"/>
          <p14:tracePt t="29281" x="4894263" y="4630738"/>
          <p14:tracePt t="29292" x="4945063" y="4643438"/>
          <p14:tracePt t="29300" x="5032375" y="4667250"/>
          <p14:tracePt t="29311" x="5081588" y="4679950"/>
          <p14:tracePt t="29320" x="5145088" y="4692650"/>
          <p14:tracePt t="29330" x="5181600" y="4692650"/>
          <p14:tracePt t="29340" x="5270500" y="4692650"/>
          <p14:tracePt t="29349" x="5319713" y="4705350"/>
          <p14:tracePt t="29360" x="5394325" y="4718050"/>
          <p14:tracePt t="29372" x="5457825" y="4718050"/>
          <p14:tracePt t="29379" x="5507038" y="4718050"/>
          <p14:tracePt t="29390" x="5545138" y="4718050"/>
          <p14:tracePt t="29401" x="5583238" y="4718050"/>
          <p14:tracePt t="29409" x="5607050" y="4718050"/>
          <p14:tracePt t="29419" x="5670550" y="4718050"/>
          <p14:tracePt t="29428" x="5745163" y="4705350"/>
          <p14:tracePt t="29438" x="5857875" y="4679950"/>
          <p14:tracePt t="29447" x="5945188" y="4667250"/>
          <p14:tracePt t="29457" x="6083300" y="4630738"/>
          <p14:tracePt t="29471" x="6170613" y="4592638"/>
          <p14:tracePt t="29478" x="6296025" y="4554538"/>
          <p14:tracePt t="29487" x="6370638" y="4505325"/>
          <p14:tracePt t="29496" x="6459538" y="4467225"/>
          <p14:tracePt t="29506" x="6521450" y="4418013"/>
          <p14:tracePt t="29516" x="6559550" y="4379913"/>
          <p14:tracePt t="29525" x="6621463" y="4354513"/>
          <p14:tracePt t="29535" x="6659563" y="4330700"/>
          <p14:tracePt t="29545" x="6708775" y="4292600"/>
          <p14:tracePt t="29554" x="6734175" y="4279900"/>
          <p14:tracePt t="29565" x="6746875" y="4254500"/>
          <p14:tracePt t="29575" x="6784975" y="4241800"/>
          <p14:tracePt t="29584" x="6797675" y="4217988"/>
          <p14:tracePt t="29594" x="6808788" y="4205288"/>
          <p14:tracePt t="29603" x="6821488" y="4192588"/>
          <p14:tracePt t="29613" x="6834188" y="4179888"/>
          <p14:tracePt t="29623" x="6846888" y="4154488"/>
          <p14:tracePt t="29633" x="6846888" y="4141788"/>
          <p14:tracePt t="29644" x="6859588" y="4117975"/>
          <p14:tracePt t="29652" x="6872288" y="4079875"/>
          <p14:tracePt t="29663" x="6884988" y="4029075"/>
          <p14:tracePt t="29672" x="6884988" y="3954463"/>
          <p14:tracePt t="29682" x="6884988" y="3905250"/>
          <p14:tracePt t="29692" x="6884988" y="3829050"/>
          <p14:tracePt t="29701" x="6872288" y="3729038"/>
          <p14:tracePt t="29711" x="6834188" y="3679825"/>
          <p14:tracePt t="29721" x="6808788" y="3616325"/>
          <p14:tracePt t="29730" x="6784975" y="3579813"/>
          <p14:tracePt t="29740" x="6759575" y="3554413"/>
          <p14:tracePt t="29751" x="6708775" y="3516313"/>
          <p14:tracePt t="29760" x="6684963" y="3490913"/>
          <p14:tracePt t="29770" x="6659563" y="3479800"/>
          <p14:tracePt t="29780" x="6596063" y="3454400"/>
          <p14:tracePt t="29790" x="6559550" y="3441700"/>
          <p14:tracePt t="29799" x="6508750" y="3416300"/>
          <p14:tracePt t="29810" x="6446838" y="3403600"/>
          <p14:tracePt t="29819" x="6383338" y="3390900"/>
          <p14:tracePt t="29829" x="6321425" y="3378200"/>
          <p14:tracePt t="29838" x="6259513" y="3367088"/>
          <p14:tracePt t="29848" x="6183313" y="3367088"/>
          <p14:tracePt t="29858" x="6108700" y="3367088"/>
          <p14:tracePt t="29870" x="6034088" y="3367088"/>
          <p14:tracePt t="29877" x="5957888" y="3367088"/>
          <p14:tracePt t="29888" x="5908675" y="3367088"/>
          <p14:tracePt t="29898" x="5845175" y="3378200"/>
          <p14:tracePt t="29906" x="5757863" y="3390900"/>
          <p14:tracePt t="29917" x="5708650" y="3390900"/>
          <p14:tracePt t="29926" x="5670550" y="3403600"/>
          <p14:tracePt t="29937" x="5632450" y="3416300"/>
          <p14:tracePt t="29946" x="5595938" y="3416300"/>
          <p14:tracePt t="29956" x="5557838" y="3416300"/>
          <p14:tracePt t="29965" x="5545138" y="3416300"/>
          <p14:tracePt t="29976" x="5495925" y="3441700"/>
          <p14:tracePt t="29986" x="5470525" y="3454400"/>
          <p14:tracePt t="29995" x="5432425" y="3467100"/>
          <p14:tracePt t="30005" x="5383213" y="3503613"/>
          <p14:tracePt t="30015" x="5357813" y="3516313"/>
          <p14:tracePt t="30024" x="5332413" y="3554413"/>
          <p14:tracePt t="30033" x="5294313" y="3567113"/>
          <p14:tracePt t="30044" x="5281613" y="3590925"/>
          <p14:tracePt t="30053" x="5257800" y="3590925"/>
          <p14:tracePt t="30064" x="5245100" y="3616325"/>
          <p14:tracePt t="30073" x="5232400" y="3629025"/>
          <p14:tracePt t="30083" x="5219700" y="3641725"/>
          <p14:tracePt t="30115" x="5170488" y="3703638"/>
          <p14:tracePt t="30122" x="5157788" y="3729038"/>
          <p14:tracePt t="30133" x="5145088" y="3741738"/>
          <p14:tracePt t="30141" x="5132388" y="3767138"/>
          <p14:tracePt t="30151" x="5119688" y="3829050"/>
          <p14:tracePt t="30161" x="5106988" y="3854450"/>
          <p14:tracePt t="30171" x="5106988" y="3879850"/>
          <p14:tracePt t="30181" x="5094288" y="3892550"/>
          <p14:tracePt t="30191" x="5094288" y="3916363"/>
          <p14:tracePt t="30200" x="5094288" y="3954463"/>
          <p14:tracePt t="30210" x="5094288" y="3992563"/>
          <p14:tracePt t="30221" x="5094288" y="4054475"/>
          <p14:tracePt t="30229" x="5094288" y="4105275"/>
          <p14:tracePt t="30239" x="5094288" y="4141788"/>
          <p14:tracePt t="30249" x="5132388" y="4192588"/>
          <p14:tracePt t="30258" x="5170488" y="4254500"/>
          <p14:tracePt t="30269" x="5207000" y="4330700"/>
          <p14:tracePt t="30279" x="5245100" y="4367213"/>
          <p14:tracePt t="30290" x="5294313" y="4418013"/>
          <p14:tracePt t="30298" x="5332413" y="4454525"/>
          <p14:tracePt t="30308" x="5383213" y="4467225"/>
          <p14:tracePt t="30317" x="5407025" y="4492625"/>
          <p14:tracePt t="30327" x="5457825" y="4505325"/>
          <p14:tracePt t="30337" x="5483225" y="4505325"/>
          <p14:tracePt t="30348" x="5507038" y="4518025"/>
          <p14:tracePt t="30356" x="5545138" y="4518025"/>
          <p14:tracePt t="30368" x="5583238" y="4530725"/>
          <p14:tracePt t="30376" x="5607050" y="4543425"/>
          <p14:tracePt t="30386" x="5632450" y="4543425"/>
          <p14:tracePt t="30397" x="5670550" y="4543425"/>
          <p14:tracePt t="30407" x="5695950" y="4543425"/>
          <p14:tracePt t="30417" x="5719763" y="4543425"/>
          <p14:tracePt t="30426" x="5745163" y="4543425"/>
          <p14:tracePt t="30435" x="5783263" y="4543425"/>
          <p14:tracePt t="30445" x="5808663" y="4543425"/>
          <p14:tracePt t="30455" x="5845175" y="4543425"/>
          <p14:tracePt t="30469" x="5895975" y="4543425"/>
          <p14:tracePt t="30475" x="5932488" y="4543425"/>
          <p14:tracePt t="30484" x="5995988" y="4543425"/>
          <p14:tracePt t="30494" x="6045200" y="4543425"/>
          <p14:tracePt t="30503" x="6108700" y="4543425"/>
          <p14:tracePt t="30514" x="6146800" y="4543425"/>
          <p14:tracePt t="30523" x="6183313" y="4543425"/>
          <p14:tracePt t="30533" x="6259513" y="4543425"/>
          <p14:tracePt t="30543" x="6383338" y="4543425"/>
          <p14:tracePt t="30552" x="6483350" y="4543425"/>
          <p14:tracePt t="30564" x="6559550" y="4543425"/>
          <p14:tracePt t="30573" x="6634163" y="4543425"/>
          <p14:tracePt t="30582" x="6672263" y="4543425"/>
          <p14:tracePt t="30592" x="6708775" y="4543425"/>
          <p14:tracePt t="30602" x="6734175" y="4543425"/>
          <p14:tracePt t="30611" x="6746875" y="4543425"/>
          <p14:tracePt t="30621" x="6759575" y="4543425"/>
          <p14:tracePt t="30631" x="6784975" y="4543425"/>
          <p14:tracePt t="30650" x="6808788" y="4554538"/>
          <p14:tracePt t="30671" x="6821488" y="4567238"/>
          <p14:tracePt t="30699" x="6834188" y="4567238"/>
          <p14:tracePt t="30709" x="6834188" y="4579938"/>
          <p14:tracePt t="30757" x="6834188" y="4592638"/>
          <p14:tracePt t="30816" x="6821488" y="4592638"/>
          <p14:tracePt t="31199" x="6797675" y="4592638"/>
          <p14:tracePt t="31208" x="6759575" y="4592638"/>
          <p14:tracePt t="31219" x="6721475" y="4592638"/>
          <p14:tracePt t="31229" x="6646863" y="4592638"/>
          <p14:tracePt t="31239" x="6559550" y="4592638"/>
          <p14:tracePt t="31247" x="6459538" y="4592638"/>
          <p14:tracePt t="31256" x="6334125" y="4592638"/>
          <p14:tracePt t="31266" x="6246813" y="4567238"/>
          <p14:tracePt t="31276" x="6146800" y="4543425"/>
          <p14:tracePt t="31288" x="6045200" y="4518025"/>
          <p14:tracePt t="31296" x="5921375" y="4492625"/>
          <p14:tracePt t="31307" x="5821363" y="4479925"/>
          <p14:tracePt t="31316" x="5732463" y="4454525"/>
          <p14:tracePt t="31327" x="5632450" y="4430713"/>
          <p14:tracePt t="31335" x="5545138" y="4392613"/>
          <p14:tracePt t="31344" x="5432425" y="4367213"/>
          <p14:tracePt t="31355" x="5345113" y="4318000"/>
          <p14:tracePt t="31364" x="5257800" y="4267200"/>
          <p14:tracePt t="31376" x="5181600" y="4230688"/>
          <p14:tracePt t="31385" x="5106988" y="4179888"/>
          <p14:tracePt t="31394" x="5019675" y="4141788"/>
          <p14:tracePt t="31403" x="4956175" y="4092575"/>
          <p14:tracePt t="31413" x="4894263" y="4041775"/>
          <p14:tracePt t="31423" x="4868863" y="4017963"/>
          <p14:tracePt t="31433" x="4819650" y="3979863"/>
          <p14:tracePt t="31444" x="4806950" y="3941763"/>
          <p14:tracePt t="31452" x="4768850" y="3892550"/>
          <p14:tracePt t="31467" x="4743450" y="3854450"/>
          <p14:tracePt t="31475" x="4743450" y="3829050"/>
          <p14:tracePt t="31482" x="4719638" y="3779838"/>
          <p14:tracePt t="31491" x="4706938" y="3754438"/>
          <p14:tracePt t="31502" x="4694238" y="3716338"/>
          <p14:tracePt t="31511" x="4668838" y="3692525"/>
          <p14:tracePt t="31521" x="4668838" y="3679825"/>
          <p14:tracePt t="31530" x="4643438" y="3654425"/>
          <p14:tracePt t="31540" x="4630738" y="3641725"/>
          <p14:tracePt t="31551" x="4619625" y="3641725"/>
          <p14:tracePt t="31561" x="4619625" y="3629025"/>
          <p14:tracePt t="31569" x="4594225" y="3616325"/>
          <p14:tracePt t="31580" x="4581525" y="3603625"/>
          <p14:tracePt t="31590" x="4556125" y="3603625"/>
          <p14:tracePt t="31599" x="4530725" y="3590925"/>
          <p14:tracePt t="31609" x="4506913" y="3579813"/>
          <p14:tracePt t="31620" x="4468813" y="3567113"/>
          <p14:tracePt t="31629" x="4456113" y="3554413"/>
          <p14:tracePt t="31638" x="4430713" y="3541713"/>
          <p14:tracePt t="31649" x="4394200" y="3529013"/>
          <p14:tracePt t="31658" x="4368800" y="3516313"/>
          <p14:tracePt t="31668" x="4343400" y="3503613"/>
          <p14:tracePt t="31678" x="4305300" y="3490913"/>
          <p14:tracePt t="31687" x="4281488" y="3479800"/>
          <p14:tracePt t="31698" x="4243388" y="3479800"/>
          <p14:tracePt t="31707" x="4205288" y="3467100"/>
          <p14:tracePt t="31716" x="4192588" y="3467100"/>
          <p14:tracePt t="31727" x="4181475" y="3467100"/>
          <p14:tracePt t="31736" x="4156075" y="3454400"/>
          <p14:tracePt t="31745" x="4130675" y="3454400"/>
          <p14:tracePt t="31768" x="4105275" y="3454400"/>
          <p14:tracePt t="31786" x="4092575" y="3454400"/>
          <p14:tracePt t="31795" x="4081463" y="3454400"/>
          <p14:tracePt t="31815" x="4068763" y="3454400"/>
          <p14:tracePt t="31826" x="4056063" y="3454400"/>
          <p14:tracePt t="31864" x="4043363" y="3454400"/>
          <p14:tracePt t="31953" x="4068763" y="3454400"/>
          <p14:tracePt t="31973" x="4081463" y="3454400"/>
          <p14:tracePt t="31981" x="4130675" y="3454400"/>
          <p14:tracePt t="31992" x="4205288" y="3467100"/>
          <p14:tracePt t="32001" x="4305300" y="3479800"/>
          <p14:tracePt t="32011" x="4406900" y="3479800"/>
          <p14:tracePt t="32021" x="4494213" y="3490913"/>
          <p14:tracePt t="32031" x="4543425" y="3503613"/>
          <p14:tracePt t="32040" x="4619625" y="3503613"/>
          <p14:tracePt t="32050" x="4656138" y="3503613"/>
          <p14:tracePt t="32060" x="4694238" y="3503613"/>
          <p14:tracePt t="32070" x="4732338" y="3503613"/>
          <p14:tracePt t="32080" x="4806950" y="3516313"/>
          <p14:tracePt t="32091" x="4906963" y="3529013"/>
          <p14:tracePt t="32100" x="5032375" y="3529013"/>
          <p14:tracePt t="32109" x="5194300" y="3529013"/>
          <p14:tracePt t="32119" x="5319713" y="3529013"/>
          <p14:tracePt t="32128" x="5445125" y="3541713"/>
          <p14:tracePt t="32137" x="5545138" y="3554413"/>
          <p14:tracePt t="32149" x="5619750" y="3567113"/>
          <p14:tracePt t="32157" x="5670550" y="3567113"/>
          <p14:tracePt t="32167" x="5719763" y="3567113"/>
          <p14:tracePt t="32180" x="5757863" y="3567113"/>
          <p14:tracePt t="32187" x="5795963" y="3567113"/>
          <p14:tracePt t="32197" x="5845175" y="3567113"/>
          <p14:tracePt t="32207" x="5908675" y="3567113"/>
          <p14:tracePt t="32216" x="6008688" y="3567113"/>
          <p14:tracePt t="32226" x="6096000" y="3567113"/>
          <p14:tracePt t="32235" x="6196013" y="3567113"/>
          <p14:tracePt t="32246" x="6259513" y="3567113"/>
          <p14:tracePt t="32255" x="6321425" y="3567113"/>
          <p14:tracePt t="32265" x="6370638" y="3567113"/>
          <p14:tracePt t="32274" x="6408738" y="3567113"/>
          <p14:tracePt t="32285" x="6434138" y="3567113"/>
          <p14:tracePt t="32295" x="6472238" y="3567113"/>
          <p14:tracePt t="32305" x="6534150" y="3567113"/>
          <p14:tracePt t="32314" x="6584950" y="3567113"/>
          <p14:tracePt t="32324" x="6696075" y="3567113"/>
          <p14:tracePt t="32333" x="6808788" y="3554413"/>
          <p14:tracePt t="32343" x="6872288" y="3554413"/>
          <p14:tracePt t="32353" x="6921500" y="3541713"/>
          <p14:tracePt t="32363" x="6997700" y="3529013"/>
          <p14:tracePt t="32372" x="7034213" y="3529013"/>
          <p14:tracePt t="32383" x="7072313" y="3516313"/>
          <p14:tracePt t="32392" x="7097713" y="3516313"/>
          <p14:tracePt t="32403" x="7134225" y="3516313"/>
          <p14:tracePt t="32412" x="7185025" y="3516313"/>
          <p14:tracePt t="32421" x="7223125" y="3516313"/>
          <p14:tracePt t="32431" x="7259638" y="3516313"/>
          <p14:tracePt t="32441" x="7297738" y="3516313"/>
          <p14:tracePt t="32450" x="7323138" y="3516313"/>
          <p14:tracePt t="32460" x="7348538" y="3516313"/>
          <p14:tracePt t="32475" x="7385050" y="3516313"/>
          <p14:tracePt t="32483" x="7397750" y="3516313"/>
          <p14:tracePt t="32492" x="7410450" y="3516313"/>
          <p14:tracePt t="32501" x="7423150" y="3516313"/>
          <p14:tracePt t="32509" x="7448550" y="3516313"/>
          <p14:tracePt t="32520" x="7472363" y="3516313"/>
          <p14:tracePt t="32531" x="7485063" y="3516313"/>
          <p14:tracePt t="32538" x="7497763" y="3516313"/>
          <p14:tracePt t="32548" x="7510463" y="3516313"/>
          <p14:tracePt t="32559" x="7523163" y="3516313"/>
          <p14:tracePt t="32568" x="7535863" y="3516313"/>
          <p14:tracePt t="32587" x="7548563" y="3516313"/>
          <p14:tracePt t="32598" x="7561263" y="3516313"/>
          <p14:tracePt t="32607" x="7572375" y="3516313"/>
          <p14:tracePt t="32629" x="7585075" y="3516313"/>
          <p14:tracePt t="32657" x="7597775" y="3516313"/>
          <p14:tracePt t="32677" x="7610475" y="3516313"/>
          <p14:tracePt t="32766" x="7597775" y="3516313"/>
          <p14:tracePt t="32775" x="7572375" y="3503613"/>
          <p14:tracePt t="32784" x="7548563" y="3503613"/>
          <p14:tracePt t="32794" x="7510463" y="3503613"/>
          <p14:tracePt t="32804" x="7472363" y="3479800"/>
          <p14:tracePt t="32813" x="7435850" y="3467100"/>
          <p14:tracePt t="32823" x="7397750" y="3467100"/>
          <p14:tracePt t="32832" x="7359650" y="3467100"/>
          <p14:tracePt t="32842" x="7335838" y="3454400"/>
          <p14:tracePt t="32853" x="7310438" y="3441700"/>
          <p14:tracePt t="32861" x="7297738" y="3441700"/>
          <p14:tracePt t="32872" x="7272338" y="3429000"/>
          <p14:tracePt t="32882" x="7235825" y="3429000"/>
          <p14:tracePt t="32890" x="7210425" y="3429000"/>
          <p14:tracePt t="32900" x="7172325" y="3416300"/>
          <p14:tracePt t="32911" x="7146925" y="3416300"/>
          <p14:tracePt t="32920" x="7123113" y="3403600"/>
          <p14:tracePt t="32931" x="7097713" y="3403600"/>
          <p14:tracePt t="32940" x="7034213" y="3403600"/>
          <p14:tracePt t="32950" x="6997700" y="3403600"/>
          <p14:tracePt t="32959" x="6934200" y="3403600"/>
          <p14:tracePt t="32970" x="6834188" y="3403600"/>
          <p14:tracePt t="32979" x="6746875" y="3403600"/>
          <p14:tracePt t="32989" x="6672263" y="3403600"/>
          <p14:tracePt t="32999" x="6596063" y="3403600"/>
          <p14:tracePt t="33008" x="6546850" y="3403600"/>
          <p14:tracePt t="33019" x="6483350" y="3403600"/>
          <p14:tracePt t="33029" x="6421438" y="3390900"/>
          <p14:tracePt t="33038" x="6308725" y="3390900"/>
          <p14:tracePt t="33049" x="6221413" y="3378200"/>
          <p14:tracePt t="33058" x="6108700" y="3367088"/>
          <p14:tracePt t="33068" x="6045200" y="3367088"/>
          <p14:tracePt t="33078" x="5983288" y="3367088"/>
          <p14:tracePt t="33088" x="5921375" y="3367088"/>
          <p14:tracePt t="33102" x="5857875" y="3354388"/>
          <p14:tracePt t="33107" x="5821363" y="3341688"/>
          <p14:tracePt t="33116" x="5783263" y="3341688"/>
          <p14:tracePt t="33125" x="5745163" y="3341688"/>
          <p14:tracePt t="33135" x="5719763" y="3341688"/>
          <p14:tracePt t="33145" x="5683250" y="3341688"/>
          <p14:tracePt t="33155" x="5657850" y="3341688"/>
          <p14:tracePt t="33165" x="5619750" y="3341688"/>
          <p14:tracePt t="33176" x="5595938" y="3341688"/>
          <p14:tracePt t="33184" x="5570538" y="3341688"/>
          <p14:tracePt t="33195" x="5545138" y="3341688"/>
          <p14:tracePt t="33205" x="5507038" y="3341688"/>
          <p14:tracePt t="33214" x="5483225" y="3341688"/>
          <p14:tracePt t="33224" x="5457825" y="3341688"/>
          <p14:tracePt t="33234" x="5432425" y="3341688"/>
          <p14:tracePt t="33243" x="5394325" y="3341688"/>
          <p14:tracePt t="33253" x="5357813" y="3341688"/>
          <p14:tracePt t="33264" x="5332413" y="3341688"/>
          <p14:tracePt t="33272" x="5294313" y="3341688"/>
          <p14:tracePt t="33283" x="5270500" y="3341688"/>
          <p14:tracePt t="33292" x="5245100" y="3341688"/>
          <p14:tracePt t="33301" x="5219700" y="3341688"/>
          <p14:tracePt t="33311" x="5181600" y="3341688"/>
          <p14:tracePt t="33322" x="5157788" y="3341688"/>
          <p14:tracePt t="33332" x="5119688" y="3341688"/>
          <p14:tracePt t="33341" x="5094288" y="3341688"/>
          <p14:tracePt t="33351" x="5045075" y="3341688"/>
          <p14:tracePt t="33360" x="5019675" y="3341688"/>
          <p14:tracePt t="33370" x="4981575" y="3341688"/>
          <p14:tracePt t="33381" x="4956175" y="3341688"/>
          <p14:tracePt t="33391" x="4919663" y="3341688"/>
          <p14:tracePt t="33399" x="4881563" y="3341688"/>
          <p14:tracePt t="33409" x="4843463" y="3341688"/>
          <p14:tracePt t="33419" x="4806950" y="3341688"/>
          <p14:tracePt t="33429" x="4768850" y="3354388"/>
          <p14:tracePt t="33439" x="4743450" y="3367088"/>
          <p14:tracePt t="33448" x="4719638" y="3367088"/>
          <p14:tracePt t="33458" x="4681538" y="3378200"/>
          <p14:tracePt t="33473" x="4656138" y="3378200"/>
          <p14:tracePt t="33480" x="4630738" y="3378200"/>
          <p14:tracePt t="33490" x="4606925" y="3390900"/>
          <p14:tracePt t="33498" x="4594225" y="3390900"/>
          <p14:tracePt t="33508" x="4581525" y="3403600"/>
          <p14:tracePt t="33517" x="4568825" y="3403600"/>
          <p14:tracePt t="33537" x="4556125" y="3403600"/>
          <p14:tracePt t="33546" x="4543425" y="3416300"/>
          <p14:tracePt t="33556" x="4530725" y="3441700"/>
          <p14:tracePt t="33566" x="4518025" y="3490913"/>
          <p14:tracePt t="33576" x="4506913" y="3567113"/>
          <p14:tracePt t="33586" x="4494213" y="3641725"/>
          <p14:tracePt t="33595" x="4468813" y="3754438"/>
          <p14:tracePt t="33605" x="4456113" y="3905250"/>
          <p14:tracePt t="33615" x="4456113" y="4029075"/>
          <p14:tracePt t="33624" x="4456113" y="4154488"/>
          <p14:tracePt t="33635" x="4456113" y="4279900"/>
          <p14:tracePt t="33644" x="4456113" y="4379913"/>
          <p14:tracePt t="33655" x="4456113" y="4479925"/>
          <p14:tracePt t="33664" x="4456113" y="4567238"/>
          <p14:tracePt t="33674" x="4456113" y="4605338"/>
          <p14:tracePt t="33684" x="4456113" y="4630738"/>
          <p14:tracePt t="33693" x="4456113" y="4656138"/>
          <p14:tracePt t="33703" x="4456113" y="4667250"/>
          <p14:tracePt t="33713" x="4456113" y="4679950"/>
          <p14:tracePt t="33920" x="4468813" y="4679950"/>
          <p14:tracePt t="33928" x="4494213" y="4679950"/>
          <p14:tracePt t="33939" x="4556125" y="4679950"/>
          <p14:tracePt t="33947" x="4630738" y="4667250"/>
          <p14:tracePt t="33958" x="4756150" y="4656138"/>
          <p14:tracePt t="33967" x="4856163" y="4643438"/>
          <p14:tracePt t="33978" x="4956175" y="4643438"/>
          <p14:tracePt t="33987" x="5081588" y="4630738"/>
          <p14:tracePt t="33996" x="5207000" y="4618038"/>
          <p14:tracePt t="34007" x="5294313" y="4618038"/>
          <p14:tracePt t="34015" x="5345113" y="4618038"/>
          <p14:tracePt t="34026" x="5383213" y="4618038"/>
          <p14:tracePt t="34036" x="5432425" y="4618038"/>
          <p14:tracePt t="34045" x="5470525" y="4618038"/>
          <p14:tracePt t="34055" x="5483225" y="4618038"/>
          <p14:tracePt t="34065" x="5495925" y="4618038"/>
          <p14:tracePt t="34075" x="5507038" y="4618038"/>
          <p14:tracePt t="36276" x="5495925" y="4618038"/>
          <p14:tracePt t="36285" x="5483225" y="4618038"/>
          <p14:tracePt t="36295" x="5457825" y="4605338"/>
          <p14:tracePt t="36305" x="5445125" y="4592638"/>
          <p14:tracePt t="36315" x="5432425" y="4579938"/>
          <p14:tracePt t="36324" x="5394325" y="4554538"/>
          <p14:tracePt t="36334" x="5383213" y="4554538"/>
          <p14:tracePt t="36345" x="5357813" y="4505325"/>
          <p14:tracePt t="36353" x="5357813" y="4479925"/>
          <p14:tracePt t="36363" x="5357813" y="4443413"/>
          <p14:tracePt t="36373" x="5357813" y="4418013"/>
          <p14:tracePt t="36382" x="5357813" y="4392613"/>
          <p14:tracePt t="36393" x="5357813" y="4379913"/>
          <p14:tracePt t="36402" x="5357813" y="4354513"/>
          <p14:tracePt t="36421" x="5357813" y="4341813"/>
          <p14:tracePt t="36472" x="5383213" y="4330700"/>
          <p14:tracePt t="36490" x="5407025" y="4318000"/>
          <p14:tracePt t="36499" x="5419725" y="4318000"/>
          <p14:tracePt t="36510" x="5419725" y="4305300"/>
          <p14:tracePt t="36520" x="5445125" y="4305300"/>
          <p14:tracePt t="36539" x="5457825" y="4305300"/>
          <p14:tracePt t="36637" x="5457825" y="4292600"/>
          <p14:tracePt t="36646" x="5457825" y="4279900"/>
          <p14:tracePt t="36666" x="5457825" y="4267200"/>
          <p14:tracePt t="36696" x="5457825" y="4254500"/>
          <p14:tracePt t="36747" x="5457825" y="4241800"/>
          <p14:tracePt t="36764" x="5457825" y="4230688"/>
          <p14:tracePt t="36834" x="5457825" y="4217988"/>
          <p14:tracePt t="37987" x="5470525" y="4217988"/>
          <p14:tracePt t="37997" x="5470525" y="4230688"/>
          <p14:tracePt t="38007" x="5483225" y="4230688"/>
          <p14:tracePt t="38027" x="5483225" y="4241800"/>
          <p14:tracePt t="38076" x="5495925" y="4241800"/>
          <p14:tracePt t="38087" x="5495925" y="4254500"/>
          <p14:tracePt t="39454" x="5507038" y="4254500"/>
          <p14:tracePt t="39620" x="5507038" y="4267200"/>
          <p14:tracePt t="40267" x="5507038" y="4279900"/>
          <p14:tracePt t="40279" x="5519738" y="4279900"/>
          <p14:tracePt t="40290" x="5519738" y="4292600"/>
          <p14:tracePt t="40315" x="5532438" y="4292600"/>
          <p14:tracePt t="40376" x="5545138" y="4292600"/>
          <p14:tracePt t="40384" x="5545138" y="4305300"/>
          <p14:tracePt t="40454" x="5545138" y="4318000"/>
          <p14:tracePt t="40476" x="5557838" y="4318000"/>
          <p14:tracePt t="40482" x="5557838" y="4330700"/>
          <p14:tracePt t="40491" x="5557838" y="4341813"/>
          <p14:tracePt t="40501" x="5570538" y="4341813"/>
          <p14:tracePt t="40510" x="5583238" y="4354513"/>
          <p14:tracePt t="40520" x="5583238" y="4367213"/>
          <p14:tracePt t="40530" x="5583238" y="4379913"/>
          <p14:tracePt t="40540" x="5595938" y="4405313"/>
          <p14:tracePt t="40549" x="5595938" y="4418013"/>
          <p14:tracePt t="40569" x="5607050" y="4443413"/>
          <p14:tracePt t="40580" x="5619750" y="4454525"/>
          <p14:tracePt t="40591" x="5619750" y="4467225"/>
          <p14:tracePt t="40600" x="5619750" y="4479925"/>
          <p14:tracePt t="40610" x="5632450" y="4492625"/>
          <p14:tracePt t="40619" x="5632450" y="4505325"/>
          <p14:tracePt t="40630" x="5632450" y="4530725"/>
          <p14:tracePt t="40638" x="5632450" y="4543425"/>
          <p14:tracePt t="40647" x="5632450" y="4567238"/>
          <p14:tracePt t="40658" x="5632450" y="4579938"/>
          <p14:tracePt t="40667" x="5632450" y="4592638"/>
          <p14:tracePt t="40677" x="5632450" y="4605338"/>
          <p14:tracePt t="40687" x="5632450" y="4618038"/>
          <p14:tracePt t="40696" x="5632450" y="4630738"/>
          <p14:tracePt t="40706" x="5632450" y="4643438"/>
          <p14:tracePt t="40716" x="5632450" y="4656138"/>
          <p14:tracePt t="40726" x="5632450" y="4667250"/>
          <p14:tracePt t="40735" x="5632450" y="4679950"/>
          <p14:tracePt t="40745" x="5632450" y="4692650"/>
          <p14:tracePt t="40764" x="5632450" y="4705350"/>
          <p14:tracePt t="40774" x="5632450" y="4718050"/>
          <p14:tracePt t="41039" x="5632450" y="4730750"/>
          <p14:tracePt t="41639" x="5619750" y="4730750"/>
          <p14:tracePt t="41677" x="5607050" y="4730750"/>
          <p14:tracePt t="41921" x="5595938" y="4730750"/>
          <p14:tracePt t="41941" x="5570538" y="4730750"/>
          <p14:tracePt t="41949" x="5519738" y="4743450"/>
          <p14:tracePt t="41958" x="5370513" y="4779963"/>
          <p14:tracePt t="41970" x="5119688" y="4856163"/>
          <p14:tracePt t="41978" x="4619625" y="4968875"/>
          <p14:tracePt t="41989" x="3979863" y="5143500"/>
          <p14:tracePt t="41997" x="3167063" y="5343525"/>
          <p14:tracePt t="42008" x="2452688" y="5581650"/>
          <p14:tracePt t="42017" x="1677988" y="5781675"/>
          <p14:tracePt t="42027" x="938213" y="5956300"/>
          <p14:tracePt t="42036" x="200025" y="6119813"/>
        </p14:tracePtLst>
      </p14:laserTrace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8CA9C07-3A62-4A96-8838-786A41DC7A1C}"/>
              </a:ext>
            </a:extLst>
          </p:cNvPr>
          <p:cNvSpPr txBox="1"/>
          <p:nvPr/>
        </p:nvSpPr>
        <p:spPr>
          <a:xfrm>
            <a:off x="4200939" y="2004799"/>
            <a:ext cx="4287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who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2F5F972-4A34-4816-B090-FCEFD0AAF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474096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77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C15E61-23D3-4697-9A2F-F0F01EB32948}"/>
              </a:ext>
            </a:extLst>
          </p:cNvPr>
          <p:cNvSpPr txBox="1"/>
          <p:nvPr/>
        </p:nvSpPr>
        <p:spPr>
          <a:xfrm>
            <a:off x="3299791" y="2442121"/>
            <a:ext cx="4287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water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BA179BB-DD15-4A61-8E84-7583EF94FDEB}"/>
              </a:ext>
            </a:extLst>
          </p:cNvPr>
          <p:cNvSpPr/>
          <p:nvPr/>
        </p:nvSpPr>
        <p:spPr>
          <a:xfrm>
            <a:off x="3207026" y="3547138"/>
            <a:ext cx="4492487" cy="1514061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105713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AA3F26F-A917-43EC-8240-52862D2657D0}"/>
              </a:ext>
            </a:extLst>
          </p:cNvPr>
          <p:cNvSpPr txBox="1"/>
          <p:nvPr/>
        </p:nvSpPr>
        <p:spPr>
          <a:xfrm>
            <a:off x="3299791" y="2442121"/>
            <a:ext cx="428708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water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610998B-1663-4819-B87E-C28FD6C7B5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400" y="491324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6424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9722C3-48F2-451C-9D8A-09FD3623B79D}"/>
              </a:ext>
            </a:extLst>
          </p:cNvPr>
          <p:cNvSpPr txBox="1"/>
          <p:nvPr/>
        </p:nvSpPr>
        <p:spPr>
          <a:xfrm>
            <a:off x="3369364" y="2497976"/>
            <a:ext cx="54532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people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46BDC87-BB11-4C60-B1B0-67B89F83B9C9}"/>
              </a:ext>
            </a:extLst>
          </p:cNvPr>
          <p:cNvSpPr/>
          <p:nvPr/>
        </p:nvSpPr>
        <p:spPr>
          <a:xfrm>
            <a:off x="3101009" y="3578205"/>
            <a:ext cx="5579165" cy="1712843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227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99210B-2074-448B-91F8-FD93B9C9F41D}"/>
              </a:ext>
            </a:extLst>
          </p:cNvPr>
          <p:cNvSpPr txBox="1"/>
          <p:nvPr/>
        </p:nvSpPr>
        <p:spPr>
          <a:xfrm>
            <a:off x="3369364" y="2497976"/>
            <a:ext cx="54532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people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A51FFE8-111D-418E-AC7E-3B72EFC728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199" y="48867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81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D09F9C9-A6C8-4502-8583-586DF87F0EA5}"/>
              </a:ext>
            </a:extLst>
          </p:cNvPr>
          <p:cNvSpPr txBox="1"/>
          <p:nvPr/>
        </p:nvSpPr>
        <p:spPr>
          <a:xfrm>
            <a:off x="3369364" y="2497976"/>
            <a:ext cx="54532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where</a:t>
            </a:r>
          </a:p>
        </p:txBody>
      </p:sp>
      <p:sp>
        <p:nvSpPr>
          <p:cNvPr id="3" name="Flowchart: Alternate Process 2">
            <a:extLst>
              <a:ext uri="{FF2B5EF4-FFF2-40B4-BE49-F238E27FC236}">
                <a16:creationId xmlns:a16="http://schemas.microsoft.com/office/drawing/2014/main" id="{F3B6B6B1-C619-484F-91A1-892A97AB40D8}"/>
              </a:ext>
            </a:extLst>
          </p:cNvPr>
          <p:cNvSpPr/>
          <p:nvPr/>
        </p:nvSpPr>
        <p:spPr>
          <a:xfrm>
            <a:off x="3260035" y="3564834"/>
            <a:ext cx="4757530" cy="1033670"/>
          </a:xfrm>
          <a:prstGeom prst="flowChartAlternate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19367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EA079AF-4F00-49C8-B603-D73B00BD1F37}"/>
              </a:ext>
            </a:extLst>
          </p:cNvPr>
          <p:cNvSpPr txBox="1"/>
          <p:nvPr/>
        </p:nvSpPr>
        <p:spPr>
          <a:xfrm>
            <a:off x="3369364" y="2497976"/>
            <a:ext cx="5453271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500" dirty="0"/>
              <a:t>where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B8F8DD7F-E9F6-4F62-A505-C03715CAF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86399" y="4687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70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0E158-AE81-4B7A-98E8-ABE67F357921}"/>
              </a:ext>
            </a:extLst>
          </p:cNvPr>
          <p:cNvSpPr txBox="1">
            <a:spLocks/>
          </p:cNvSpPr>
          <p:nvPr/>
        </p:nvSpPr>
        <p:spPr>
          <a:xfrm>
            <a:off x="1066800" y="2550907"/>
            <a:ext cx="10058400" cy="1371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u="sng"/>
              <a:t>Session 1</a:t>
            </a:r>
            <a:br>
              <a:rPr lang="en-GB" u="sng"/>
            </a:br>
            <a:r>
              <a:rPr lang="en-GB" sz="3100" u="sng"/>
              <a:t>WALT- Reading and writing words with the </a:t>
            </a:r>
            <a:r>
              <a:rPr lang="en-GB" sz="3100" b="1" i="1" u="sng"/>
              <a:t>ow</a:t>
            </a:r>
            <a:r>
              <a:rPr lang="en-GB" sz="3100" u="sng"/>
              <a:t> digraph.</a:t>
            </a:r>
            <a:endParaRPr lang="en-GB" u="sng"/>
          </a:p>
        </p:txBody>
      </p:sp>
    </p:spTree>
    <p:extLst>
      <p:ext uri="{BB962C8B-B14F-4D97-AF65-F5344CB8AC3E}">
        <p14:creationId xmlns:p14="http://schemas.microsoft.com/office/powerpoint/2010/main" val="29651547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Session 1</a:t>
            </a:r>
            <a:br>
              <a:rPr lang="en-US" u="sng" dirty="0"/>
            </a:br>
            <a:r>
              <a:rPr lang="en-US" sz="3100" u="sng" dirty="0"/>
              <a:t>WALT- Reading and writing words with the </a:t>
            </a:r>
            <a:r>
              <a:rPr lang="en-US" sz="3100" b="1" i="1" u="sng" dirty="0"/>
              <a:t>ow</a:t>
            </a:r>
            <a:r>
              <a:rPr lang="en-US" sz="3100" u="sng" dirty="0"/>
              <a:t> digraph.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7AA4D-1B07-4285-8DAE-DE01EE6B6C0C}"/>
              </a:ext>
            </a:extLst>
          </p:cNvPr>
          <p:cNvSpPr txBox="1"/>
          <p:nvPr/>
        </p:nvSpPr>
        <p:spPr>
          <a:xfrm>
            <a:off x="7745896" y="317666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snow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4176D-6DA9-44C8-BCE1-F2C505257EEF}"/>
              </a:ext>
            </a:extLst>
          </p:cNvPr>
          <p:cNvSpPr txBox="1"/>
          <p:nvPr/>
        </p:nvSpPr>
        <p:spPr>
          <a:xfrm>
            <a:off x="4200939" y="3435490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brown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E2D29-9BC2-4252-BE37-E9FA1C8E8E12}"/>
              </a:ext>
            </a:extLst>
          </p:cNvPr>
          <p:cNvSpPr txBox="1"/>
          <p:nvPr/>
        </p:nvSpPr>
        <p:spPr>
          <a:xfrm>
            <a:off x="8719931" y="1955400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crown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3CD7-CED1-48DA-8601-1FB5E2319B6C}"/>
              </a:ext>
            </a:extLst>
          </p:cNvPr>
          <p:cNvSpPr txBox="1"/>
          <p:nvPr/>
        </p:nvSpPr>
        <p:spPr>
          <a:xfrm>
            <a:off x="5923722" y="5478959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owl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E1EA8-5370-4B5B-BC32-10195D926F18}"/>
              </a:ext>
            </a:extLst>
          </p:cNvPr>
          <p:cNvSpPr txBox="1"/>
          <p:nvPr/>
        </p:nvSpPr>
        <p:spPr>
          <a:xfrm>
            <a:off x="5433391" y="240722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B4E27-01AB-4384-A46C-228BA7F4C5C6}"/>
              </a:ext>
            </a:extLst>
          </p:cNvPr>
          <p:cNvSpPr txBox="1"/>
          <p:nvPr/>
        </p:nvSpPr>
        <p:spPr>
          <a:xfrm>
            <a:off x="1103243" y="415523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bowl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964F5-4AB7-451C-BD12-036D3C46D3B7}"/>
              </a:ext>
            </a:extLst>
          </p:cNvPr>
          <p:cNvSpPr txBox="1"/>
          <p:nvPr/>
        </p:nvSpPr>
        <p:spPr>
          <a:xfrm>
            <a:off x="1219200" y="216659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A0F1F-F4F3-4E72-88F8-F00BB7548606}"/>
              </a:ext>
            </a:extLst>
          </p:cNvPr>
          <p:cNvSpPr txBox="1"/>
          <p:nvPr/>
        </p:nvSpPr>
        <p:spPr>
          <a:xfrm>
            <a:off x="2531166" y="5108577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window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722487D8-11B1-4906-A665-AA66B56A8556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51880" y="2891160"/>
              <a:ext cx="4957200" cy="27540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722487D8-11B1-4906-A665-AA66B56A855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36040" y="2827800"/>
                <a:ext cx="4988520" cy="402120"/>
              </a:xfrm>
              <a:prstGeom prst="rect">
                <a:avLst/>
              </a:prstGeom>
            </p:spPr>
          </p:pic>
        </mc:Fallback>
      </mc:AlternateContent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4C008840-D538-46E2-BD53-C4FC045B39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31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8517"/>
    </mc:Choice>
    <mc:Fallback>
      <p:transition spd="slow" advTm="108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2787" x="550863" y="2065338"/>
          <p14:tracePt t="42791" x="914400" y="2403475"/>
          <p14:tracePt t="42799" x="1139825" y="2627313"/>
          <p14:tracePt t="42809" x="1289050" y="2740025"/>
          <p14:tracePt t="42820" x="1376363" y="2816225"/>
          <p14:tracePt t="42828" x="1439863" y="2852738"/>
          <p14:tracePt t="42848" x="1452563" y="2852738"/>
          <p14:tracePt t="43085" x="1465263" y="2852738"/>
          <p14:tracePt t="43093" x="1489075" y="2865438"/>
          <p14:tracePt t="43103" x="1501775" y="2865438"/>
          <p14:tracePt t="43112" x="1527175" y="2865438"/>
          <p14:tracePt t="43123" x="1552575" y="2865438"/>
          <p14:tracePt t="43132" x="1565275" y="2865438"/>
          <p14:tracePt t="43142" x="1589088" y="2865438"/>
          <p14:tracePt t="43152" x="1639888" y="2865438"/>
          <p14:tracePt t="43161" x="1714500" y="2865438"/>
          <p14:tracePt t="43171" x="1790700" y="2865438"/>
          <p14:tracePt t="43183" x="1914525" y="2865438"/>
          <p14:tracePt t="43191" x="1990725" y="2865438"/>
          <p14:tracePt t="43200" x="2065338" y="2865438"/>
          <p14:tracePt t="43211" x="2127250" y="2865438"/>
          <p14:tracePt t="43220" x="2165350" y="2865438"/>
          <p14:tracePt t="43230" x="2203450" y="2865438"/>
          <p14:tracePt t="43240" x="2265363" y="2852738"/>
          <p14:tracePt t="43249" x="2316163" y="2840038"/>
          <p14:tracePt t="43259" x="2352675" y="2828925"/>
          <p14:tracePt t="43268" x="2403475" y="2803525"/>
          <p14:tracePt t="43280" x="2428875" y="2790825"/>
          <p14:tracePt t="43289" x="2452688" y="2790825"/>
          <p14:tracePt t="43299" x="2465388" y="2778125"/>
          <p14:tracePt t="43309" x="2465388" y="2765425"/>
          <p14:tracePt t="43333" x="2465388" y="2752725"/>
          <p14:tracePt t="43346" x="2478088" y="2740025"/>
          <p14:tracePt t="43366" x="2478088" y="2703513"/>
          <p14:tracePt t="43376" x="2478088" y="2678113"/>
          <p14:tracePt t="43386" x="2478088" y="2640013"/>
          <p14:tracePt t="43396" x="2478088" y="2616200"/>
          <p14:tracePt t="43406" x="2478088" y="2578100"/>
          <p14:tracePt t="43415" x="2478088" y="2527300"/>
          <p14:tracePt t="43425" x="2452688" y="2490788"/>
          <p14:tracePt t="43435" x="2441575" y="2465388"/>
          <p14:tracePt t="43445" x="2428875" y="2439988"/>
          <p14:tracePt t="43455" x="2403475" y="2414588"/>
          <p14:tracePt t="43465" x="2378075" y="2365375"/>
          <p14:tracePt t="43474" x="2352675" y="2339975"/>
          <p14:tracePt t="43484" x="2328863" y="2314575"/>
          <p14:tracePt t="43493" x="2303463" y="2290763"/>
          <p14:tracePt t="43503" x="2278063" y="2278063"/>
          <p14:tracePt t="43513" x="2239963" y="2265363"/>
          <p14:tracePt t="43523" x="2203450" y="2239963"/>
          <p14:tracePt t="43534" x="2190750" y="2239963"/>
          <p14:tracePt t="43542" x="2165350" y="2227263"/>
          <p14:tracePt t="43553" x="2139950" y="2214563"/>
          <p14:tracePt t="43562" x="2116138" y="2201863"/>
          <p14:tracePt t="43572" x="2090738" y="2190750"/>
          <p14:tracePt t="43582" x="2052638" y="2178050"/>
          <p14:tracePt t="43591" x="2027238" y="2178050"/>
          <p14:tracePt t="43602" x="1990725" y="2178050"/>
          <p14:tracePt t="43612" x="1952625" y="2165350"/>
          <p14:tracePt t="43622" x="1927225" y="2152650"/>
          <p14:tracePt t="43631" x="1903413" y="2152650"/>
          <p14:tracePt t="43642" x="1878013" y="2139950"/>
          <p14:tracePt t="43651" x="1852613" y="2139950"/>
          <p14:tracePt t="43660" x="1827213" y="2139950"/>
          <p14:tracePt t="43670" x="1814513" y="2127250"/>
          <p14:tracePt t="43680" x="1790700" y="2127250"/>
          <p14:tracePt t="43690" x="1778000" y="2127250"/>
          <p14:tracePt t="43699" x="1752600" y="2127250"/>
          <p14:tracePt t="43718" x="1739900" y="2127250"/>
          <p14:tracePt t="43729" x="1714500" y="2127250"/>
          <p14:tracePt t="43738" x="1689100" y="2127250"/>
          <p14:tracePt t="43748" x="1639888" y="2190750"/>
          <p14:tracePt t="43763" x="1589088" y="2227263"/>
          <p14:tracePt t="43770" x="1527175" y="2303463"/>
          <p14:tracePt t="43778" x="1489075" y="2352675"/>
          <p14:tracePt t="43788" x="1465263" y="2390775"/>
          <p14:tracePt t="43799" x="1452563" y="2427288"/>
          <p14:tracePt t="43809" x="1427163" y="2452688"/>
          <p14:tracePt t="43818" x="1427163" y="2478088"/>
          <p14:tracePt t="43827" x="1414463" y="2490788"/>
          <p14:tracePt t="43835" x="1414463" y="2503488"/>
          <p14:tracePt t="43846" x="1401763" y="2516188"/>
          <p14:tracePt t="43855" x="1401763" y="2540000"/>
          <p14:tracePt t="43875" x="1401763" y="2565400"/>
          <p14:tracePt t="43885" x="1401763" y="2603500"/>
          <p14:tracePt t="43895" x="1401763" y="2627313"/>
          <p14:tracePt t="43905" x="1414463" y="2652713"/>
          <p14:tracePt t="43937" x="1514475" y="2790825"/>
          <p14:tracePt t="43944" x="1552575" y="2828925"/>
          <p14:tracePt t="43953" x="1614488" y="2865438"/>
          <p14:tracePt t="43963" x="1652588" y="2890838"/>
          <p14:tracePt t="43974" x="1701800" y="2903538"/>
          <p14:tracePt t="43983" x="1752600" y="2928938"/>
          <p14:tracePt t="43993" x="1778000" y="2952750"/>
          <p14:tracePt t="44003" x="1814513" y="2952750"/>
          <p14:tracePt t="44012" x="1852613" y="2965450"/>
          <p14:tracePt t="44022" x="1914525" y="2990850"/>
          <p14:tracePt t="44032" x="1965325" y="2990850"/>
          <p14:tracePt t="44042" x="2039938" y="3003550"/>
          <p14:tracePt t="44051" x="2090738" y="3016250"/>
          <p14:tracePt t="44062" x="2203450" y="3016250"/>
          <p14:tracePt t="44071" x="2290763" y="3016250"/>
          <p14:tracePt t="44081" x="2365375" y="3016250"/>
          <p14:tracePt t="44092" x="2416175" y="3016250"/>
          <p14:tracePt t="44100" x="2452688" y="3016250"/>
          <p14:tracePt t="44111" x="2490788" y="3016250"/>
          <p14:tracePt t="44120" x="2516188" y="3016250"/>
          <p14:tracePt t="44129" x="2528888" y="3016250"/>
          <p14:tracePt t="44139" x="2554288" y="3016250"/>
          <p14:tracePt t="44150" x="2565400" y="3016250"/>
          <p14:tracePt t="44158" x="2590800" y="3016250"/>
          <p14:tracePt t="44169" x="2616200" y="3016250"/>
          <p14:tracePt t="44179" x="2628900" y="3016250"/>
          <p14:tracePt t="44188" x="2641600" y="3016250"/>
          <p14:tracePt t="44198" x="2678113" y="3016250"/>
          <p14:tracePt t="44209" x="2703513" y="3016250"/>
          <p14:tracePt t="44218" x="2741613" y="3041650"/>
          <p14:tracePt t="44227" x="2803525" y="3090863"/>
          <p14:tracePt t="44237" x="2867025" y="3178175"/>
          <p14:tracePt t="44247" x="2928938" y="3303588"/>
          <p14:tracePt t="44257" x="3041650" y="3554413"/>
          <p14:tracePt t="44267" x="3141663" y="3967163"/>
          <p14:tracePt t="44276" x="3305175" y="4467225"/>
          <p14:tracePt t="44287" x="3392488" y="4943475"/>
          <p14:tracePt t="44297" x="3454400" y="5268913"/>
          <p14:tracePt t="44305" x="3492500" y="5468938"/>
          <p14:tracePt t="44316" x="3530600" y="5630863"/>
          <p14:tracePt t="44330" x="3554413" y="5781675"/>
          <p14:tracePt t="44336" x="3579813" y="5919788"/>
          <p14:tracePt t="44344" x="3617913" y="6094413"/>
          <p14:tracePt t="44355" x="3679825" y="6245225"/>
          <p14:tracePt t="44364" x="3717925" y="6345238"/>
          <p14:tracePt t="44374" x="3779838" y="6445250"/>
          <p14:tracePt t="44384" x="3817938" y="6494463"/>
          <p14:tracePt t="44393" x="3843338" y="6545263"/>
          <p14:tracePt t="44403" x="3843338" y="6557963"/>
          <p14:tracePt t="44579" x="3843338" y="6570663"/>
          <p14:tracePt t="44599" x="3843338" y="6583363"/>
          <p14:tracePt t="44609" x="3843338" y="6607175"/>
          <p14:tracePt t="44620" x="3843338" y="6657975"/>
          <p14:tracePt t="44628" x="3843338" y="6707188"/>
          <p14:tracePt t="44639" x="3843338" y="6796088"/>
          <p14:tracePt t="44649" x="3843338" y="6845300"/>
          <p14:tracePt t="45195" x="0" y="0"/>
        </p14:tracePtLst>
      </p14:laserTrace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06034-0B90-4B36-8D78-8B46B5A88353}"/>
              </a:ext>
            </a:extLst>
          </p:cNvPr>
          <p:cNvSpPr txBox="1">
            <a:spLocks/>
          </p:cNvSpPr>
          <p:nvPr/>
        </p:nvSpPr>
        <p:spPr>
          <a:xfrm>
            <a:off x="1066800" y="2577411"/>
            <a:ext cx="10058400" cy="1371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u="sng"/>
              <a:t>Session 2</a:t>
            </a:r>
            <a:br>
              <a:rPr lang="en-GB" u="sng"/>
            </a:br>
            <a:r>
              <a:rPr lang="en-GB" sz="3100" u="sng"/>
              <a:t>WALT- Reading and writing words with the </a:t>
            </a:r>
            <a:r>
              <a:rPr lang="en-GB" sz="3100" b="1" i="1" u="sng"/>
              <a:t>ie</a:t>
            </a:r>
            <a:r>
              <a:rPr lang="en-GB" sz="3100" u="sng"/>
              <a:t> digraph.</a:t>
            </a:r>
            <a:endParaRPr lang="en-GB" u="sng"/>
          </a:p>
        </p:txBody>
      </p:sp>
    </p:spTree>
    <p:extLst>
      <p:ext uri="{BB962C8B-B14F-4D97-AF65-F5344CB8AC3E}">
        <p14:creationId xmlns:p14="http://schemas.microsoft.com/office/powerpoint/2010/main" val="21770872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Session 2</a:t>
            </a:r>
            <a:br>
              <a:rPr lang="en-US" u="sng" dirty="0"/>
            </a:br>
            <a:r>
              <a:rPr lang="en-US" sz="3100" u="sng" dirty="0"/>
              <a:t>WALT- Reading and writing words with the </a:t>
            </a:r>
            <a:r>
              <a:rPr lang="en-US" sz="3100" b="1" i="1" u="sng" dirty="0" err="1"/>
              <a:t>ie</a:t>
            </a:r>
            <a:r>
              <a:rPr lang="en-US" sz="3100" u="sng" dirty="0"/>
              <a:t> digraph.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7AA4D-1B07-4285-8DAE-DE01EE6B6C0C}"/>
              </a:ext>
            </a:extLst>
          </p:cNvPr>
          <p:cNvSpPr txBox="1"/>
          <p:nvPr/>
        </p:nvSpPr>
        <p:spPr>
          <a:xfrm>
            <a:off x="7745896" y="317666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thief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4176D-6DA9-44C8-BCE1-F2C505257EEF}"/>
              </a:ext>
            </a:extLst>
          </p:cNvPr>
          <p:cNvSpPr txBox="1"/>
          <p:nvPr/>
        </p:nvSpPr>
        <p:spPr>
          <a:xfrm>
            <a:off x="3982279" y="3357116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fried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E2D29-9BC2-4252-BE37-E9FA1C8E8E12}"/>
              </a:ext>
            </a:extLst>
          </p:cNvPr>
          <p:cNvSpPr txBox="1"/>
          <p:nvPr/>
        </p:nvSpPr>
        <p:spPr>
          <a:xfrm>
            <a:off x="8719931" y="1955400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denied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3CD7-CED1-48DA-8601-1FB5E2319B6C}"/>
              </a:ext>
            </a:extLst>
          </p:cNvPr>
          <p:cNvSpPr txBox="1"/>
          <p:nvPr/>
        </p:nvSpPr>
        <p:spPr>
          <a:xfrm>
            <a:off x="5668618" y="4545766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shriek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E1EA8-5370-4B5B-BC32-10195D926F18}"/>
              </a:ext>
            </a:extLst>
          </p:cNvPr>
          <p:cNvSpPr txBox="1"/>
          <p:nvPr/>
        </p:nvSpPr>
        <p:spPr>
          <a:xfrm>
            <a:off x="5433391" y="240722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chief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B4E27-01AB-4384-A46C-228BA7F4C5C6}"/>
              </a:ext>
            </a:extLst>
          </p:cNvPr>
          <p:cNvSpPr txBox="1"/>
          <p:nvPr/>
        </p:nvSpPr>
        <p:spPr>
          <a:xfrm>
            <a:off x="768627" y="4155235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mischief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964F5-4AB7-451C-BD12-036D3C46D3B7}"/>
              </a:ext>
            </a:extLst>
          </p:cNvPr>
          <p:cNvSpPr txBox="1"/>
          <p:nvPr/>
        </p:nvSpPr>
        <p:spPr>
          <a:xfrm>
            <a:off x="1219200" y="216659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pie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A0F1F-F4F3-4E72-88F8-F00BB7548606}"/>
              </a:ext>
            </a:extLst>
          </p:cNvPr>
          <p:cNvSpPr txBox="1"/>
          <p:nvPr/>
        </p:nvSpPr>
        <p:spPr>
          <a:xfrm>
            <a:off x="2531166" y="5108577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cried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2E7D3C49-FC08-4D6F-8735-906866A490D3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477080" y="2941200"/>
              <a:ext cx="5357880" cy="187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2E7D3C49-FC08-4D6F-8735-906866A490D3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61240" y="2877840"/>
                <a:ext cx="5389200" cy="314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5B49BFF4-DA78-4E93-B920-A3F29394B6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3659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754"/>
    </mc:Choice>
    <mc:Fallback>
      <p:transition spd="slow" advTm="124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47649" x="3455988" y="6188075"/>
          <p14:tracePt t="47757" x="2190750" y="6432550"/>
          <p14:tracePt t="47768" x="2078038" y="5994400"/>
          <p14:tracePt t="47777" x="1939925" y="5494338"/>
          <p14:tracePt t="47785" x="1827213" y="5018088"/>
          <p14:tracePt t="47796" x="1778000" y="4756150"/>
          <p14:tracePt t="47805" x="1714500" y="4454525"/>
          <p14:tracePt t="47816" x="1689100" y="4318000"/>
          <p14:tracePt t="47825" x="1665288" y="4205288"/>
          <p14:tracePt t="47834" x="1652588" y="4117975"/>
          <p14:tracePt t="47844" x="1627188" y="4029075"/>
          <p14:tracePt t="47854" x="1614488" y="3954463"/>
          <p14:tracePt t="47865" x="1601788" y="3867150"/>
          <p14:tracePt t="47873" x="1601788" y="3816350"/>
          <p14:tracePt t="47884" x="1601788" y="3767138"/>
          <p14:tracePt t="47894" x="1589088" y="3754438"/>
          <p14:tracePt t="47903" x="1589088" y="3741738"/>
          <p14:tracePt t="47915" x="1589088" y="3729038"/>
          <p14:tracePt t="47923" x="1577975" y="3729038"/>
          <p14:tracePt t="47942" x="1565275" y="3716338"/>
          <p14:tracePt t="47951" x="1565275" y="3703638"/>
          <p14:tracePt t="47961" x="1552575" y="3703638"/>
          <p14:tracePt t="47972" x="1539875" y="3679825"/>
          <p14:tracePt t="47981" x="1527175" y="3679825"/>
          <p14:tracePt t="47992" x="1514475" y="3667125"/>
          <p14:tracePt t="48001" x="1501775" y="3654425"/>
          <p14:tracePt t="48010" x="1489075" y="3641725"/>
          <p14:tracePt t="48021" x="1476375" y="3629025"/>
          <p14:tracePt t="48030" x="1465263" y="3603625"/>
          <p14:tracePt t="48040" x="1452563" y="3579813"/>
          <p14:tracePt t="48050" x="1452563" y="3554413"/>
          <p14:tracePt t="48059" x="1439863" y="3529013"/>
          <p14:tracePt t="48069" x="1427163" y="3503613"/>
          <p14:tracePt t="48079" x="1427163" y="3467100"/>
          <p14:tracePt t="48091" x="1414463" y="3441700"/>
          <p14:tracePt t="48099" x="1401763" y="3403600"/>
          <p14:tracePt t="48109" x="1401763" y="3367088"/>
          <p14:tracePt t="48119" x="1401763" y="3290888"/>
          <p14:tracePt t="48127" x="1401763" y="3228975"/>
          <p14:tracePt t="48137" x="1401763" y="3154363"/>
          <p14:tracePt t="48148" x="1401763" y="3116263"/>
          <p14:tracePt t="48158" x="1401763" y="3090863"/>
          <p14:tracePt t="48167" x="1401763" y="3078163"/>
          <p14:tracePt t="48177" x="1401763" y="3065463"/>
          <p14:tracePt t="48201" x="1401763" y="3054350"/>
          <p14:tracePt t="48216" x="1401763" y="3041650"/>
          <p14:tracePt t="48325" x="1414463" y="3028950"/>
          <p14:tracePt t="48354" x="1427163" y="3028950"/>
          <p14:tracePt t="48362" x="1427163" y="3016250"/>
          <p14:tracePt t="48411" x="1427163" y="3003550"/>
          <p14:tracePt t="48422" x="1439863" y="3003550"/>
          <p14:tracePt t="48431" x="1439863" y="2990850"/>
          <p14:tracePt t="48451" x="1452563" y="2978150"/>
          <p14:tracePt t="48471" x="1452563" y="2952750"/>
          <p14:tracePt t="48480" x="1465263" y="2952750"/>
          <p14:tracePt t="48490" x="1465263" y="2941638"/>
          <p14:tracePt t="48509" x="1465263" y="2928938"/>
          <p14:tracePt t="48529" x="1465263" y="2916238"/>
          <p14:tracePt t="48578" x="1465263" y="2903538"/>
          <p14:tracePt t="48607" x="1465263" y="2890838"/>
          <p14:tracePt t="48910" x="1476375" y="2890838"/>
          <p14:tracePt t="48932" x="1489075" y="2890838"/>
          <p14:tracePt t="48951" x="1514475" y="2890838"/>
          <p14:tracePt t="48960" x="1514475" y="2903538"/>
          <p14:tracePt t="48971" x="1527175" y="2916238"/>
          <p14:tracePt t="48979" x="1552575" y="2928938"/>
          <p14:tracePt t="49015" x="1577975" y="2941638"/>
          <p14:tracePt t="49021" x="1601788" y="2941638"/>
          <p14:tracePt t="49029" x="1614488" y="2952750"/>
          <p14:tracePt t="49039" x="1639888" y="2965450"/>
          <p14:tracePt t="49048" x="1665288" y="2978150"/>
          <p14:tracePt t="49057" x="1677988" y="2978150"/>
          <p14:tracePt t="49068" x="1689100" y="2990850"/>
          <p14:tracePt t="49077" x="1701800" y="2990850"/>
          <p14:tracePt t="49096" x="1714500" y="2990850"/>
          <p14:tracePt t="49107" x="1739900" y="3003550"/>
          <p14:tracePt t="49116" x="1752600" y="3003550"/>
          <p14:tracePt t="49135" x="1765300" y="3003550"/>
          <p14:tracePt t="49145" x="1778000" y="3003550"/>
          <p14:tracePt t="49214" x="1790700" y="3003550"/>
          <p14:tracePt t="49283" x="1790700" y="2990850"/>
          <p14:tracePt t="49735" x="1801813" y="2990850"/>
          <p14:tracePt t="49745" x="1814513" y="2990850"/>
          <p14:tracePt t="49754" x="1827213" y="2990850"/>
          <p14:tracePt t="49773" x="1839913" y="2990850"/>
          <p14:tracePt t="49782" x="1852613" y="2990850"/>
          <p14:tracePt t="49791" x="1865313" y="2990850"/>
          <p14:tracePt t="49801" x="1878013" y="2990850"/>
          <p14:tracePt t="49822" x="1903413" y="2990850"/>
          <p14:tracePt t="49830" x="1914525" y="2990850"/>
          <p14:tracePt t="49840" x="1927225" y="2990850"/>
          <p14:tracePt t="49850" x="1939925" y="2990850"/>
          <p14:tracePt t="49870" x="1952625" y="2990850"/>
          <p14:tracePt t="49879" x="1965325" y="2990850"/>
          <p14:tracePt t="49891" x="1978025" y="2990850"/>
          <p14:tracePt t="49900" x="1990725" y="2990850"/>
          <p14:tracePt t="49920" x="2014538" y="2990850"/>
          <p14:tracePt t="49938" x="2027238" y="2990850"/>
          <p14:tracePt t="49948" x="2039938" y="2990850"/>
          <p14:tracePt t="49967" x="2052638" y="2990850"/>
          <p14:tracePt t="49987" x="2065338" y="2990850"/>
          <p14:tracePt t="49997" x="2078038" y="2990850"/>
          <p14:tracePt t="50018" x="2090738" y="2990850"/>
          <p14:tracePt t="50026" x="2103438" y="2990850"/>
          <p14:tracePt t="50037" x="2116138" y="2990850"/>
          <p14:tracePt t="50046" x="2127250" y="2990850"/>
          <p14:tracePt t="50065" x="2139950" y="2990850"/>
          <p14:tracePt t="50104" x="2152650" y="2990850"/>
          <p14:tracePt t="50124" x="2178050" y="2990850"/>
          <p14:tracePt t="50144" x="2190750" y="2990850"/>
          <p14:tracePt t="50153" x="2203450" y="2990850"/>
          <p14:tracePt t="50173" x="2216150" y="2990850"/>
          <p14:tracePt t="50182" x="2228850" y="2990850"/>
          <p14:tracePt t="50198" x="2239963" y="2990850"/>
          <p14:tracePt t="50203" x="2252663" y="2990850"/>
          <p14:tracePt t="50232" x="2265363" y="2990850"/>
          <p14:tracePt t="50271" x="2278063" y="2990850"/>
          <p14:tracePt t="50978" x="2265363" y="2990850"/>
          <p14:tracePt t="51053" x="2252663" y="2990850"/>
          <p14:tracePt t="51093" x="2239963" y="2990850"/>
          <p14:tracePt t="51143" x="2228850" y="2990850"/>
          <p14:tracePt t="51170" x="2216150" y="2990850"/>
          <p14:tracePt t="51203" x="2203450" y="2990850"/>
          <p14:tracePt t="51210" x="2190750" y="2990850"/>
          <p14:tracePt t="51220" x="2178050" y="2990850"/>
          <p14:tracePt t="51229" x="2165350" y="2978150"/>
          <p14:tracePt t="51239" x="2152650" y="2978150"/>
          <p14:tracePt t="51249" x="2127250" y="2965450"/>
          <p14:tracePt t="51259" x="2103438" y="2965450"/>
          <p14:tracePt t="51269" x="2078038" y="2952750"/>
          <p14:tracePt t="51279" x="2052638" y="2941638"/>
          <p14:tracePt t="51287" x="2027238" y="2928938"/>
          <p14:tracePt t="51298" x="2003425" y="2928938"/>
          <p14:tracePt t="51307" x="1978025" y="2928938"/>
          <p14:tracePt t="51317" x="1939925" y="2916238"/>
          <p14:tracePt t="51327" x="1914525" y="2903538"/>
          <p14:tracePt t="51337" x="1890713" y="2890838"/>
          <p14:tracePt t="51346" x="1852613" y="2878138"/>
          <p14:tracePt t="51356" x="1839913" y="2865438"/>
          <p14:tracePt t="51367" x="1827213" y="2865438"/>
          <p14:tracePt t="51377" x="1790700" y="2852738"/>
          <p14:tracePt t="51386" x="1778000" y="2828925"/>
          <p14:tracePt t="51396" x="1765300" y="2828925"/>
          <p14:tracePt t="51405" x="1714500" y="2816225"/>
          <p14:tracePt t="51415" x="1677988" y="2803525"/>
          <p14:tracePt t="51425" x="1652588" y="2790825"/>
          <p14:tracePt t="51435" x="1627188" y="2790825"/>
          <p14:tracePt t="51445" x="1614488" y="2790825"/>
          <p14:tracePt t="51454" x="1589088" y="2778125"/>
          <p14:tracePt t="51464" x="1565275" y="2778125"/>
          <p14:tracePt t="51474" x="1552575" y="2765425"/>
          <p14:tracePt t="51484" x="1527175" y="2765425"/>
          <p14:tracePt t="51493" x="1501775" y="2765425"/>
          <p14:tracePt t="51504" x="1501775" y="2752725"/>
          <p14:tracePt t="51513" x="1489075" y="2752725"/>
          <p14:tracePt t="51522" x="1476375" y="2740025"/>
          <p14:tracePt t="51533" x="1465263" y="2740025"/>
          <p14:tracePt t="51542" x="1452563" y="2740025"/>
          <p14:tracePt t="51562" x="1427163" y="2728913"/>
          <p14:tracePt t="51582" x="1414463" y="2728913"/>
          <p14:tracePt t="51591" x="1401763" y="2716213"/>
          <p14:tracePt t="51601" x="1389063" y="2716213"/>
          <p14:tracePt t="51611" x="1389063" y="2703513"/>
          <p14:tracePt t="51621" x="1376363" y="2703513"/>
          <p14:tracePt t="51660" x="1363663" y="2703513"/>
          <p14:tracePt t="51691" x="1352550" y="2703513"/>
          <p14:tracePt t="52051" x="1363663" y="2703513"/>
          <p14:tracePt t="52082" x="1376363" y="2703513"/>
          <p14:tracePt t="52120" x="1389063" y="2703513"/>
          <p14:tracePt t="52139" x="1401763" y="2703513"/>
          <p14:tracePt t="52168" x="1414463" y="2703513"/>
          <p14:tracePt t="52193" x="1414463" y="2716213"/>
          <p14:tracePt t="52199" x="1427163" y="2716213"/>
          <p14:tracePt t="52237" x="1452563" y="2728913"/>
          <p14:tracePt t="52257" x="1465263" y="2728913"/>
          <p14:tracePt t="52276" x="1489075" y="2728913"/>
          <p14:tracePt t="52286" x="1489075" y="2740025"/>
          <p14:tracePt t="52296" x="1501775" y="2740025"/>
          <p14:tracePt t="52315" x="1514475" y="2740025"/>
          <p14:tracePt t="52344" x="1527175" y="2740025"/>
          <p14:tracePt t="52364" x="1539875" y="2740025"/>
          <p14:tracePt t="52560" x="1552575" y="2740025"/>
          <p14:tracePt t="52600" x="1565275" y="2740025"/>
          <p14:tracePt t="52648" x="1577975" y="2740025"/>
          <p14:tracePt t="52667" x="1589088" y="2740025"/>
          <p14:tracePt t="52697" x="1601788" y="2740025"/>
          <p14:tracePt t="52736" x="1614488" y="2740025"/>
          <p14:tracePt t="52765" x="1627188" y="2740025"/>
          <p14:tracePt t="52785" x="1639888" y="2740025"/>
          <p14:tracePt t="52804" x="1652588" y="2740025"/>
          <p14:tracePt t="52825" x="1677988" y="2740025"/>
          <p14:tracePt t="52843" x="1689100" y="2740025"/>
          <p14:tracePt t="52854" x="1701800" y="2740025"/>
          <p14:tracePt t="52873" x="1727200" y="2740025"/>
          <p14:tracePt t="52892" x="1739900" y="2740025"/>
          <p14:tracePt t="52902" x="1752600" y="2740025"/>
          <p14:tracePt t="52913" x="1765300" y="2752725"/>
          <p14:tracePt t="52922" x="1778000" y="2752725"/>
          <p14:tracePt t="52943" x="1801813" y="2752725"/>
          <p14:tracePt t="52961" x="1814513" y="2752725"/>
          <p14:tracePt t="52971" x="1827213" y="2752725"/>
          <p14:tracePt t="52990" x="1852613" y="2752725"/>
          <p14:tracePt t="53011" x="1865313" y="2752725"/>
          <p14:tracePt t="53030" x="1878013" y="2752725"/>
          <p14:tracePt t="53039" x="1890713" y="2752725"/>
          <p14:tracePt t="53061" x="1903413" y="2752725"/>
          <p14:tracePt t="53078" x="1927225" y="2752725"/>
          <p14:tracePt t="53098" x="1939925" y="2752725"/>
          <p14:tracePt t="53110" x="1939925" y="2765425"/>
          <p14:tracePt t="53117" x="1965325" y="2765425"/>
          <p14:tracePt t="53137" x="1978025" y="2765425"/>
          <p14:tracePt t="53147" x="1990725" y="2778125"/>
          <p14:tracePt t="53157" x="2003425" y="2778125"/>
          <p14:tracePt t="53166" x="2014538" y="2778125"/>
          <p14:tracePt t="53191" x="2039938" y="2778125"/>
          <p14:tracePt t="53206" x="2052638" y="2778125"/>
          <p14:tracePt t="53225" x="2065338" y="2778125"/>
          <p14:tracePt t="53248" x="2078038" y="2778125"/>
          <p14:tracePt t="53268" x="2090738" y="2778125"/>
          <p14:tracePt t="53304" x="2103438" y="2778125"/>
          <p14:tracePt t="53334" x="2116138" y="2778125"/>
          <p14:tracePt t="53352" x="2127250" y="2778125"/>
          <p14:tracePt t="53391" x="2139950" y="2778125"/>
          <p14:tracePt t="53421" x="2152650" y="2778125"/>
          <p14:tracePt t="53462" x="2165350" y="2778125"/>
          <p14:tracePt t="53470" x="2178050" y="2778125"/>
          <p14:tracePt t="54189" x="2178050" y="2790825"/>
          <p14:tracePt t="54203" x="2178050" y="2803525"/>
          <p14:tracePt t="54214" x="2178050" y="2816225"/>
          <p14:tracePt t="54234" x="2178050" y="2828925"/>
          <p14:tracePt t="54245" x="2178050" y="2840038"/>
          <p14:tracePt t="54255" x="2178050" y="2878138"/>
          <p14:tracePt t="54262" x="2178050" y="2903538"/>
          <p14:tracePt t="54272" x="2178050" y="2952750"/>
          <p14:tracePt t="54282" x="2178050" y="3003550"/>
          <p14:tracePt t="54291" x="2178050" y="3041650"/>
          <p14:tracePt t="54301" x="2178050" y="3090863"/>
          <p14:tracePt t="54311" x="2178050" y="3128963"/>
          <p14:tracePt t="54321" x="2178050" y="3165475"/>
          <p14:tracePt t="54332" x="2178050" y="3190875"/>
          <p14:tracePt t="54341" x="2178050" y="3228975"/>
          <p14:tracePt t="54350" x="2178050" y="3267075"/>
          <p14:tracePt t="54360" x="2165350" y="3290888"/>
          <p14:tracePt t="54370" x="2165350" y="3328988"/>
          <p14:tracePt t="54379" x="2152650" y="3354388"/>
          <p14:tracePt t="54391" x="2152650" y="3390900"/>
          <p14:tracePt t="54399" x="2152650" y="3416300"/>
          <p14:tracePt t="54419" x="2139950" y="3441700"/>
          <p14:tracePt t="54428" x="2139950" y="3454400"/>
          <p14:tracePt t="54439" x="2139950" y="3467100"/>
          <p14:tracePt t="54448" x="2139950" y="3479800"/>
          <p14:tracePt t="54457" x="2139950" y="3490913"/>
          <p14:tracePt t="54467" x="2127250" y="3503613"/>
          <p14:tracePt t="54478" x="2127250" y="3529013"/>
          <p14:tracePt t="54488" x="2116138" y="3541713"/>
          <p14:tracePt t="54498" x="2116138" y="3567113"/>
          <p14:tracePt t="54508" x="2103438" y="3590925"/>
          <p14:tracePt t="54517" x="2103438" y="3616325"/>
          <p14:tracePt t="54526" x="2090738" y="3629025"/>
          <p14:tracePt t="54536" x="2078038" y="3641725"/>
          <p14:tracePt t="54546" x="2078038" y="3667125"/>
          <p14:tracePt t="54566" x="2065338" y="3679825"/>
          <p14:tracePt t="54585" x="2052638" y="3703638"/>
          <p14:tracePt t="54595" x="2027238" y="3703638"/>
          <p14:tracePt t="54605" x="2003425" y="3729038"/>
          <p14:tracePt t="54615" x="1990725" y="3741738"/>
          <p14:tracePt t="54624" x="1965325" y="3741738"/>
          <p14:tracePt t="54634" x="1903413" y="3754438"/>
          <p14:tracePt t="54643" x="1865313" y="3767138"/>
          <p14:tracePt t="54654" x="1814513" y="3767138"/>
          <p14:tracePt t="54665" x="1739900" y="3767138"/>
          <p14:tracePt t="54673" x="1652588" y="3754438"/>
          <p14:tracePt t="54683" x="1577975" y="3716338"/>
          <p14:tracePt t="54693" x="1476375" y="3654425"/>
          <p14:tracePt t="54702" x="1414463" y="3579813"/>
          <p14:tracePt t="54712" x="1363663" y="3503613"/>
          <p14:tracePt t="54722" x="1327150" y="3403600"/>
          <p14:tracePt t="54732" x="1301750" y="3341688"/>
          <p14:tracePt t="54742" x="1289050" y="3267075"/>
          <p14:tracePt t="54751" x="1276350" y="3190875"/>
          <p14:tracePt t="54762" x="1276350" y="3141663"/>
          <p14:tracePt t="54771" x="1276350" y="3103563"/>
          <p14:tracePt t="54782" x="1276350" y="3065463"/>
          <p14:tracePt t="54791" x="1276350" y="3041650"/>
          <p14:tracePt t="54800" x="1276350" y="3028950"/>
          <p14:tracePt t="54811" x="1276350" y="3003550"/>
          <p14:tracePt t="54820" x="1276350" y="2990850"/>
          <p14:tracePt t="54830" x="1276350" y="2978150"/>
          <p14:tracePt t="54841" x="1276350" y="2965450"/>
          <p14:tracePt t="54859" x="1276350" y="2952750"/>
          <p14:tracePt t="55094" x="1276350" y="2941638"/>
          <p14:tracePt t="55107" x="1276350" y="2916238"/>
          <p14:tracePt t="55115" x="1276350" y="2890838"/>
          <p14:tracePt t="55127" x="1276350" y="2878138"/>
          <p14:tracePt t="55133" x="1276350" y="2852738"/>
          <p14:tracePt t="55145" x="1276350" y="2840038"/>
          <p14:tracePt t="55172" x="1276350" y="2828925"/>
          <p14:tracePt t="55194" x="1276350" y="2803525"/>
          <p14:tracePt t="55202" x="1276350" y="2778125"/>
          <p14:tracePt t="55213" x="1276350" y="2765425"/>
          <p14:tracePt t="55223" x="1289050" y="2752725"/>
          <p14:tracePt t="55230" x="1289050" y="2728913"/>
          <p14:tracePt t="55250" x="1289050" y="2716213"/>
          <p14:tracePt t="55270" x="1289050" y="2703513"/>
          <p14:tracePt t="55289" x="1289050" y="2690813"/>
          <p14:tracePt t="55299" x="1301750" y="2690813"/>
          <p14:tracePt t="55703" x="1327150" y="2690813"/>
          <p14:tracePt t="55713" x="1339850" y="2703513"/>
          <p14:tracePt t="55769" x="1352550" y="2716213"/>
          <p14:tracePt t="55778" x="1363663" y="2728913"/>
          <p14:tracePt t="55789" x="1389063" y="2728913"/>
          <p14:tracePt t="55798" x="1401763" y="2740025"/>
          <p14:tracePt t="55809" x="1414463" y="2752725"/>
          <p14:tracePt t="55818" x="1427163" y="2752725"/>
          <p14:tracePt t="55827" x="1439863" y="2752725"/>
          <p14:tracePt t="55886" x="1452563" y="2765425"/>
          <p14:tracePt t="56185" x="1452563" y="2752725"/>
          <p14:tracePt t="56209" x="1452563" y="2740025"/>
          <p14:tracePt t="56288" x="1465263" y="2728913"/>
          <p14:tracePt t="56316" x="1476375" y="2728913"/>
          <p14:tracePt t="56336" x="1489075" y="2728913"/>
          <p14:tracePt t="56365" x="1501775" y="2728913"/>
          <p14:tracePt t="56454" x="1514475" y="2728913"/>
          <p14:tracePt t="56494" x="1527175" y="2728913"/>
          <p14:tracePt t="56505" x="1539875" y="2728913"/>
          <p14:tracePt t="56543" x="1552575" y="2728913"/>
          <p14:tracePt t="56562" x="1565275" y="2728913"/>
          <p14:tracePt t="56572" x="1577975" y="2728913"/>
          <p14:tracePt t="56581" x="1589088" y="2728913"/>
          <p14:tracePt t="56601" x="1614488" y="2728913"/>
          <p14:tracePt t="56610" x="1614488" y="2740025"/>
          <p14:tracePt t="56620" x="1627188" y="2740025"/>
          <p14:tracePt t="56644" x="1639888" y="2740025"/>
          <p14:tracePt t="56679" x="1652588" y="2740025"/>
          <p14:tracePt t="56689" x="1665288" y="2740025"/>
          <p14:tracePt t="56729" x="1677988" y="2740025"/>
          <p14:tracePt t="56757" x="1689100" y="2740025"/>
          <p14:tracePt t="56797" x="1701800" y="2740025"/>
          <p14:tracePt t="56806" x="1701800" y="2752725"/>
          <p14:tracePt t="56819" x="1714500" y="2752725"/>
          <p14:tracePt t="56845" x="1727200" y="2752725"/>
          <p14:tracePt t="56887" x="1739900" y="2752725"/>
          <p14:tracePt t="56915" x="1752600" y="2752725"/>
          <p14:tracePt t="56934" x="1765300" y="2752725"/>
          <p14:tracePt t="56962" x="1778000" y="2765425"/>
          <p14:tracePt t="57002" x="1790700" y="2765425"/>
          <p14:tracePt t="57031" x="1801813" y="2765425"/>
          <p14:tracePt t="57050" x="1814513" y="2765425"/>
          <p14:tracePt t="57080" x="1827213" y="2765425"/>
          <p14:tracePt t="57101" x="1839913" y="2765425"/>
          <p14:tracePt t="57120" x="1852613" y="2765425"/>
          <p14:tracePt t="57130" x="1865313" y="2765425"/>
          <p14:tracePt t="57139" x="1878013" y="2765425"/>
          <p14:tracePt t="57168" x="1890713" y="2765425"/>
          <p14:tracePt t="57188" x="1903413" y="2765425"/>
          <p14:tracePt t="57220" x="1914525" y="2765425"/>
          <p14:tracePt t="57256" x="1927225" y="2765425"/>
          <p14:tracePt t="57286" x="1939925" y="2765425"/>
          <p14:tracePt t="57306" x="1952625" y="2765425"/>
          <p14:tracePt t="57334" x="1965325" y="2765425"/>
          <p14:tracePt t="57375" x="1978025" y="2765425"/>
          <p14:tracePt t="57708" x="1978025" y="2778125"/>
          <p14:tracePt t="57736" x="1978025" y="2790825"/>
          <p14:tracePt t="57775" x="1978025" y="2803525"/>
          <p14:tracePt t="57784" x="1978025" y="2816225"/>
          <p14:tracePt t="57794" x="1965325" y="2828925"/>
          <p14:tracePt t="57805" x="1952625" y="2828925"/>
          <p14:tracePt t="57814" x="1952625" y="2840038"/>
          <p14:tracePt t="57823" x="1927225" y="2840038"/>
          <p14:tracePt t="57835" x="1927225" y="2865438"/>
          <p14:tracePt t="57845" x="1903413" y="2865438"/>
          <p14:tracePt t="57864" x="1878013" y="2878138"/>
          <p14:tracePt t="57874" x="1865313" y="2878138"/>
          <p14:tracePt t="57883" x="1839913" y="2890838"/>
          <p14:tracePt t="57892" x="1814513" y="2903538"/>
          <p14:tracePt t="57902" x="1801813" y="2903538"/>
          <p14:tracePt t="57911" x="1778000" y="2928938"/>
          <p14:tracePt t="57922" x="1752600" y="2928938"/>
          <p14:tracePt t="57931" x="1739900" y="2928938"/>
          <p14:tracePt t="57941" x="1714500" y="2928938"/>
          <p14:tracePt t="57952" x="1689100" y="2941638"/>
          <p14:tracePt t="57960" x="1677988" y="2952750"/>
          <p14:tracePt t="57971" x="1665288" y="2952750"/>
          <p14:tracePt t="57980" x="1627188" y="2952750"/>
          <p14:tracePt t="57991" x="1614488" y="2952750"/>
          <p14:tracePt t="58000" x="1601788" y="2952750"/>
          <p14:tracePt t="58009" x="1577975" y="2952750"/>
          <p14:tracePt t="58019" x="1552575" y="2952750"/>
          <p14:tracePt t="58031" x="1539875" y="2952750"/>
          <p14:tracePt t="58039" x="1514475" y="2952750"/>
          <p14:tracePt t="58048" x="1501775" y="2952750"/>
          <p14:tracePt t="58058" x="1476375" y="2952750"/>
          <p14:tracePt t="58068" x="1452563" y="2952750"/>
          <p14:tracePt t="58080" x="1439863" y="2952750"/>
          <p14:tracePt t="58088" x="1427163" y="2952750"/>
          <p14:tracePt t="58098" x="1401763" y="2941638"/>
          <p14:tracePt t="58119" x="1376363" y="2941638"/>
          <p14:tracePt t="58137" x="1363663" y="2928938"/>
          <p14:tracePt t="58146" x="1352550" y="2928938"/>
          <p14:tracePt t="58166" x="1339850" y="2928938"/>
          <p14:tracePt t="58180" x="1339850" y="2916238"/>
          <p14:tracePt t="58196" x="1327150" y="2903538"/>
          <p14:tracePt t="58227" x="1327150" y="2890838"/>
          <p14:tracePt t="58248" x="1314450" y="2878138"/>
          <p14:tracePt t="58275" x="1314450" y="2865438"/>
          <p14:tracePt t="58322" x="1314450" y="2852738"/>
          <p14:tracePt t="58352" x="1314450" y="2840038"/>
          <p14:tracePt t="58557" x="1314450" y="2828925"/>
          <p14:tracePt t="58725" x="1327150" y="2828925"/>
          <p14:tracePt t="58755" x="1339850" y="2828925"/>
          <p14:tracePt t="58774" x="1352550" y="2828925"/>
          <p14:tracePt t="58822" x="1363663" y="2828925"/>
          <p14:tracePt t="59096" x="1376363" y="2828925"/>
          <p14:tracePt t="59129" x="1389063" y="2828925"/>
          <p14:tracePt t="59138" x="1401763" y="2828925"/>
          <p14:tracePt t="59147" x="1414463" y="2828925"/>
          <p14:tracePt t="59154" x="1427163" y="2828925"/>
          <p14:tracePt t="59165" x="1439863" y="2828925"/>
          <p14:tracePt t="59185" x="1465263" y="2828925"/>
          <p14:tracePt t="59193" x="1476375" y="2828925"/>
          <p14:tracePt t="59203" x="1489075" y="2828925"/>
          <p14:tracePt t="59213" x="1501775" y="2828925"/>
          <p14:tracePt t="59223" x="1514475" y="2828925"/>
          <p14:tracePt t="59233" x="1527175" y="2828925"/>
          <p14:tracePt t="59253" x="1539875" y="2828925"/>
          <p14:tracePt t="59273" x="1552575" y="2828925"/>
          <p14:tracePt t="59303" x="1565275" y="2816225"/>
          <p14:tracePt t="59340" x="1577975" y="2816225"/>
          <p14:tracePt t="59383" x="1589088" y="2816225"/>
          <p14:tracePt t="59390" x="1601788" y="2816225"/>
          <p14:tracePt t="59429" x="1614488" y="2816225"/>
          <p14:tracePt t="59459" x="1627188" y="2816225"/>
          <p14:tracePt t="59497" x="1639888" y="2816225"/>
          <p14:tracePt t="59516" x="1652588" y="2816225"/>
          <p14:tracePt t="59545" x="1665288" y="2816225"/>
          <p14:tracePt t="59587" x="1677988" y="2816225"/>
          <p14:tracePt t="59616" x="1689100" y="2816225"/>
          <p14:tracePt t="59635" x="1701800" y="2816225"/>
          <p14:tracePt t="59672" x="1714500" y="2816225"/>
          <p14:tracePt t="59701" x="1727200" y="2816225"/>
          <p14:tracePt t="59782" x="1739900" y="2816225"/>
          <p14:tracePt t="59792" x="1752600" y="2816225"/>
          <p14:tracePt t="59811" x="1752600" y="2803525"/>
          <p14:tracePt t="59819" x="1765300" y="2803525"/>
          <p14:tracePt t="59831" x="1778000" y="2790825"/>
          <p14:tracePt t="59849" x="1790700" y="2790825"/>
          <p14:tracePt t="59860" x="1801813" y="2790825"/>
          <p14:tracePt t="59878" x="1814513" y="2790825"/>
          <p14:tracePt t="59898" x="1839913" y="2790825"/>
          <p14:tracePt t="59928" x="1852613" y="2790825"/>
          <p14:tracePt t="59947" x="1865313" y="2790825"/>
          <p14:tracePt t="59986" x="1878013" y="2790825"/>
          <p14:tracePt t="60008" x="1890713" y="2790825"/>
          <p14:tracePt t="60035" x="1903413" y="2790825"/>
          <p14:tracePt t="60074" x="1914525" y="2790825"/>
          <p14:tracePt t="60103" x="1927225" y="2790825"/>
          <p14:tracePt t="60123" x="1939925" y="2790825"/>
          <p14:tracePt t="60163" x="1952625" y="2790825"/>
          <p14:tracePt t="60192" x="1965325" y="2790825"/>
          <p14:tracePt t="63714" x="1965325" y="2816225"/>
          <p14:tracePt t="63725" x="1965325" y="2840038"/>
          <p14:tracePt t="63736" x="1965325" y="2865438"/>
          <p14:tracePt t="63742" x="1965325" y="2890838"/>
          <p14:tracePt t="63752" x="1952625" y="2928938"/>
          <p14:tracePt t="63761" x="1952625" y="2965450"/>
          <p14:tracePt t="63771" x="1939925" y="3003550"/>
          <p14:tracePt t="63782" x="1939925" y="3041650"/>
          <p14:tracePt t="63795" x="1927225" y="3078163"/>
          <p14:tracePt t="63802" x="1914525" y="3128963"/>
          <p14:tracePt t="63810" x="1903413" y="3165475"/>
          <p14:tracePt t="63820" x="1903413" y="3203575"/>
          <p14:tracePt t="63830" x="1878013" y="3228975"/>
          <p14:tracePt t="63839" x="1878013" y="3254375"/>
          <p14:tracePt t="63850" x="1878013" y="3267075"/>
          <p14:tracePt t="63870" x="1865313" y="3267075"/>
          <p14:tracePt t="63889" x="1852613" y="3267075"/>
          <p14:tracePt t="63900" x="1839913" y="3267075"/>
          <p14:tracePt t="63908" x="1814513" y="3267075"/>
          <p14:tracePt t="63917" x="1790700" y="3267075"/>
          <p14:tracePt t="63928" x="1765300" y="3254375"/>
          <p14:tracePt t="63937" x="1739900" y="3241675"/>
          <p14:tracePt t="63947" x="1714500" y="3216275"/>
          <p14:tracePt t="63958" x="1701800" y="3190875"/>
          <p14:tracePt t="63968" x="1665288" y="3165475"/>
          <p14:tracePt t="63977" x="1652588" y="3128963"/>
          <p14:tracePt t="63988" x="1627188" y="3090863"/>
          <p14:tracePt t="63996" x="1614488" y="3054350"/>
          <p14:tracePt t="64006" x="1601788" y="3016250"/>
          <p14:tracePt t="64017" x="1589088" y="2978150"/>
          <p14:tracePt t="64026" x="1577975" y="2916238"/>
          <p14:tracePt t="64035" x="1565275" y="2878138"/>
          <p14:tracePt t="64045" x="1565275" y="2840038"/>
          <p14:tracePt t="64055" x="1552575" y="2803525"/>
          <p14:tracePt t="64065" x="1552575" y="2790825"/>
          <p14:tracePt t="64075" x="1552575" y="2765425"/>
          <p14:tracePt t="64084" x="1539875" y="2752725"/>
          <p14:tracePt t="64094" x="1539875" y="2740025"/>
          <p14:tracePt t="64104" x="1539875" y="2728913"/>
          <p14:tracePt t="64123" x="1527175" y="2716213"/>
          <p14:tracePt t="64143" x="1527175" y="2703513"/>
          <p14:tracePt t="64162" x="1527175" y="2690813"/>
          <p14:tracePt t="64176" x="1514475" y="2690813"/>
          <p14:tracePt t="64192" x="1501775" y="2690813"/>
          <p14:tracePt t="64231" x="1489075" y="2690813"/>
          <p14:tracePt t="64261" x="1476375" y="2690813"/>
          <p14:tracePt t="64291" x="1465263" y="2690813"/>
          <p14:tracePt t="64310" x="1452563" y="2690813"/>
          <p14:tracePt t="64349" x="1439863" y="2690813"/>
          <p14:tracePt t="64436" x="1439863" y="2678113"/>
          <p14:tracePt t="64486" x="1439863" y="2665413"/>
          <p14:tracePt t="64956" x="1452563" y="2665413"/>
          <p14:tracePt t="64965" x="1465263" y="2665413"/>
          <p14:tracePt t="64985" x="1476375" y="2665413"/>
          <p14:tracePt t="65006" x="1489075" y="2665413"/>
          <p14:tracePt t="65044" x="1501775" y="2665413"/>
          <p14:tracePt t="65062" x="1514475" y="2665413"/>
          <p14:tracePt t="65092" x="1527175" y="2665413"/>
          <p14:tracePt t="65121" x="1539875" y="2665413"/>
          <p14:tracePt t="65161" x="1552575" y="2665413"/>
          <p14:tracePt t="65180" x="1565275" y="2665413"/>
          <p14:tracePt t="65200" x="1577975" y="2665413"/>
          <p14:tracePt t="65209" x="1589088" y="2678113"/>
          <p14:tracePt t="65219" x="1601788" y="2678113"/>
          <p14:tracePt t="65230" x="1614488" y="2678113"/>
          <p14:tracePt t="65249" x="1627188" y="2678113"/>
          <p14:tracePt t="65258" x="1639888" y="2678113"/>
          <p14:tracePt t="65268" x="1652588" y="2678113"/>
          <p14:tracePt t="65279" x="1665288" y="2678113"/>
          <p14:tracePt t="65288" x="1677988" y="2678113"/>
          <p14:tracePt t="65298" x="1689100" y="2678113"/>
          <p14:tracePt t="65317" x="1701800" y="2678113"/>
          <p14:tracePt t="65327" x="1714500" y="2678113"/>
          <p14:tracePt t="65336" x="1727200" y="2678113"/>
          <p14:tracePt t="65368" x="1739900" y="2678113"/>
          <p14:tracePt t="65398" x="1752600" y="2678113"/>
          <p14:tracePt t="65408" x="1765300" y="2678113"/>
          <p14:tracePt t="65425" x="1778000" y="2678113"/>
          <p14:tracePt t="65434" x="1790700" y="2678113"/>
          <p14:tracePt t="65445" x="1790700" y="2690813"/>
          <p14:tracePt t="65455" x="1814513" y="2690813"/>
          <p14:tracePt t="65463" x="1814513" y="2703513"/>
          <p14:tracePt t="65473" x="1827213" y="2703513"/>
          <p14:tracePt t="65484" x="1839913" y="2703513"/>
          <p14:tracePt t="65493" x="1852613" y="2716213"/>
          <p14:tracePt t="65503" x="1865313" y="2716213"/>
          <p14:tracePt t="65522" x="1890713" y="2716213"/>
          <p14:tracePt t="65532" x="1890713" y="2728913"/>
          <p14:tracePt t="65545" x="1903413" y="2728913"/>
          <p14:tracePt t="65563" x="1914525" y="2728913"/>
          <p14:tracePt t="65591" x="1927225" y="2728913"/>
          <p14:tracePt t="65610" x="1939925" y="2728913"/>
          <p14:tracePt t="65649" x="1952625" y="2728913"/>
          <p14:tracePt t="65680" x="1965325" y="2728913"/>
          <p14:tracePt t="65718" x="1978025" y="2728913"/>
          <p14:tracePt t="65727" x="1990725" y="2728913"/>
          <p14:tracePt t="65767" x="2003425" y="2728913"/>
          <p14:tracePt t="65855" x="2003425" y="2740025"/>
          <p14:tracePt t="65885" x="2003425" y="2752725"/>
          <p14:tracePt t="65924" x="2003425" y="2765425"/>
          <p14:tracePt t="65943" x="1990725" y="2790825"/>
          <p14:tracePt t="65954" x="1978025" y="2790825"/>
          <p14:tracePt t="65962" x="1965325" y="2803525"/>
          <p14:tracePt t="65972" x="1952625" y="2816225"/>
          <p14:tracePt t="65982" x="1890713" y="2878138"/>
          <p14:tracePt t="65992" x="1778000" y="2978150"/>
          <p14:tracePt t="66002" x="1665288" y="3128963"/>
          <p14:tracePt t="66011" x="1501775" y="3367088"/>
          <p14:tracePt t="66022" x="1414463" y="3479800"/>
          <p14:tracePt t="66031" x="1339850" y="3554413"/>
          <p14:tracePt t="66041" x="1301750" y="3603625"/>
          <p14:tracePt t="66050" x="1276350" y="3616325"/>
          <p14:tracePt t="66061" x="1276350" y="3629025"/>
          <p14:tracePt t="66070" x="1252538" y="3629025"/>
          <p14:tracePt t="66089" x="1252538" y="3641725"/>
          <p14:tracePt t="66100" x="1239838" y="3641725"/>
          <p14:tracePt t="66256" x="1239838" y="3629025"/>
          <p14:tracePt t="66268" x="1239838" y="3616325"/>
          <p14:tracePt t="66280" x="1239838" y="3590925"/>
          <p14:tracePt t="66289" x="1239838" y="3529013"/>
          <p14:tracePt t="66296" x="1239838" y="3441700"/>
          <p14:tracePt t="66306" x="1239838" y="3354388"/>
          <p14:tracePt t="66315" x="1239838" y="3290888"/>
          <p14:tracePt t="66327" x="1239838" y="3241675"/>
          <p14:tracePt t="66336" x="1239838" y="3203575"/>
          <p14:tracePt t="66345" x="1239838" y="3165475"/>
          <p14:tracePt t="66354" x="1239838" y="3141663"/>
          <p14:tracePt t="66374" x="1239838" y="3128963"/>
          <p14:tracePt t="66393" x="1239838" y="3116263"/>
          <p14:tracePt t="66402" x="1239838" y="3103563"/>
          <p14:tracePt t="66434" x="1239838" y="3090863"/>
          <p14:tracePt t="66786" x="1239838" y="3078163"/>
          <p14:tracePt t="66794" x="1239838" y="3065463"/>
          <p14:tracePt t="66804" x="1239838" y="3054350"/>
          <p14:tracePt t="66814" x="1239838" y="3041650"/>
          <p14:tracePt t="66824" x="1239838" y="3028950"/>
          <p14:tracePt t="66834" x="1252538" y="3016250"/>
          <p14:tracePt t="66843" x="1252538" y="2990850"/>
          <p14:tracePt t="66863" x="1263650" y="2978150"/>
          <p14:tracePt t="66873" x="1276350" y="2941638"/>
          <p14:tracePt t="66883" x="1289050" y="2903538"/>
          <p14:tracePt t="66893" x="1301750" y="2878138"/>
          <p14:tracePt t="66903" x="1301750" y="2840038"/>
          <p14:tracePt t="66912" x="1301750" y="2828925"/>
          <p14:tracePt t="66922" x="1301750" y="2803525"/>
          <p14:tracePt t="66941" x="1301750" y="2790825"/>
          <p14:tracePt t="66962" x="1301750" y="2778125"/>
          <p14:tracePt t="67011" x="1301750" y="2752725"/>
          <p14:tracePt t="67030" x="1301750" y="2740025"/>
          <p14:tracePt t="67391" x="1314450" y="2740025"/>
          <p14:tracePt t="67431" x="1327150" y="2740025"/>
          <p14:tracePt t="67460" x="1339850" y="2740025"/>
          <p14:tracePt t="67499" x="1352550" y="2740025"/>
          <p14:tracePt t="67510" x="1363663" y="2740025"/>
          <p14:tracePt t="67538" x="1376363" y="2740025"/>
          <p14:tracePt t="67547" x="1389063" y="2740025"/>
          <p14:tracePt t="67559" x="1401763" y="2740025"/>
          <p14:tracePt t="67578" x="1414463" y="2740025"/>
          <p14:tracePt t="67588" x="1427163" y="2740025"/>
          <p14:tracePt t="67597" x="1439863" y="2740025"/>
          <p14:tracePt t="67606" x="1452563" y="2740025"/>
          <p14:tracePt t="67616" x="1465263" y="2728913"/>
          <p14:tracePt t="67627" x="1489075" y="2728913"/>
          <p14:tracePt t="67636" x="1501775" y="2728913"/>
          <p14:tracePt t="67646" x="1527175" y="2728913"/>
          <p14:tracePt t="67656" x="1552575" y="2728913"/>
          <p14:tracePt t="67665" x="1565275" y="2728913"/>
          <p14:tracePt t="67675" x="1577975" y="2728913"/>
          <p14:tracePt t="67685" x="1601788" y="2728913"/>
          <p14:tracePt t="67694" x="1639888" y="2728913"/>
          <p14:tracePt t="67705" x="1665288" y="2728913"/>
          <p14:tracePt t="67714" x="1689100" y="2728913"/>
          <p14:tracePt t="67723" x="1714500" y="2728913"/>
          <p14:tracePt t="67734" x="1727200" y="2728913"/>
          <p14:tracePt t="67744" x="1752600" y="2728913"/>
          <p14:tracePt t="67754" x="1765300" y="2728913"/>
          <p14:tracePt t="67773" x="1790700" y="2728913"/>
          <p14:tracePt t="67793" x="1801813" y="2728913"/>
          <p14:tracePt t="67802" x="1814513" y="2728913"/>
          <p14:tracePt t="67822" x="1839913" y="2728913"/>
          <p14:tracePt t="67841" x="1852613" y="2728913"/>
          <p14:tracePt t="67851" x="1865313" y="2728913"/>
          <p14:tracePt t="67862" x="1878013" y="2728913"/>
          <p14:tracePt t="67870" x="1890713" y="2728913"/>
          <p14:tracePt t="67910" x="1914525" y="2728913"/>
          <p14:tracePt t="67929" x="1927225" y="2728913"/>
          <p14:tracePt t="67940" x="1939925" y="2728913"/>
          <p14:tracePt t="67951" x="1952625" y="2728913"/>
          <p14:tracePt t="67960" x="1965325" y="2728913"/>
          <p14:tracePt t="67980" x="1990725" y="2728913"/>
          <p14:tracePt t="68009" x="2014538" y="2728913"/>
          <p14:tracePt t="68027" x="2039938" y="2728913"/>
          <p14:tracePt t="68046" x="2052638" y="2728913"/>
          <p14:tracePt t="68058" x="2065338" y="2728913"/>
          <p14:tracePt t="68067" x="2078038" y="2728913"/>
          <p14:tracePt t="68086" x="2090738" y="2728913"/>
          <p14:tracePt t="68127" x="2103438" y="2728913"/>
          <p14:tracePt t="68155" x="2116138" y="2728913"/>
          <p14:tracePt t="68350" x="2116138" y="2716213"/>
          <p14:tracePt t="68859" x="2127250" y="2716213"/>
          <p14:tracePt t="68868" x="2152650" y="2716213"/>
          <p14:tracePt t="68880" x="2216150" y="2716213"/>
          <p14:tracePt t="68888" x="2339975" y="2703513"/>
          <p14:tracePt t="68898" x="2441575" y="2690813"/>
          <p14:tracePt t="68908" x="2590800" y="2665413"/>
          <p14:tracePt t="68921" x="2716213" y="2652713"/>
          <p14:tracePt t="68929" x="2841625" y="2640013"/>
          <p14:tracePt t="68937" x="2979738" y="2616200"/>
          <p14:tracePt t="68947" x="3128963" y="2616200"/>
          <p14:tracePt t="68957" x="3241675" y="2616200"/>
          <p14:tracePt t="68967" x="3392488" y="2616200"/>
          <p14:tracePt t="68976" x="3541713" y="2627313"/>
          <p14:tracePt t="68986" x="3679825" y="2652713"/>
          <p14:tracePt t="68995" x="3856038" y="2690813"/>
          <p14:tracePt t="69013" x="4092575" y="2752725"/>
          <p14:tracePt t="69015" x="4343400" y="2840038"/>
          <p14:tracePt t="69025" x="4568825" y="2952750"/>
          <p14:tracePt t="69034" x="4706938" y="3028950"/>
          <p14:tracePt t="69045" x="4843463" y="3116263"/>
          <p14:tracePt t="69054" x="4919663" y="3178175"/>
          <p14:tracePt t="69064" x="4994275" y="3228975"/>
          <p14:tracePt t="69073" x="5019675" y="3254375"/>
          <p14:tracePt t="69308" x="5032375" y="3254375"/>
          <p14:tracePt t="69338" x="5094288" y="3228975"/>
          <p14:tracePt t="69348" x="5157788" y="3216275"/>
          <p14:tracePt t="69358" x="5219700" y="3190875"/>
          <p14:tracePt t="69368" x="5270500" y="3165475"/>
          <p14:tracePt t="69377" x="5307013" y="3154363"/>
          <p14:tracePt t="69388" x="5345113" y="3141663"/>
          <p14:tracePt t="69397" x="5394325" y="3141663"/>
          <p14:tracePt t="69406" x="5419725" y="3128963"/>
          <p14:tracePt t="69417" x="5470525" y="3103563"/>
          <p14:tracePt t="69426" x="5532438" y="3078163"/>
          <p14:tracePt t="69436" x="5619750" y="3065463"/>
          <p14:tracePt t="69446" x="5670550" y="3065463"/>
          <p14:tracePt t="69456" x="5732463" y="3041650"/>
          <p14:tracePt t="69465" x="5770563" y="3041650"/>
          <p14:tracePt t="69475" x="5795963" y="3041650"/>
          <p14:tracePt t="69485" x="5808663" y="3041650"/>
          <p14:tracePt t="69496" x="5832475" y="3041650"/>
          <p14:tracePt t="69504" x="5857875" y="3041650"/>
          <p14:tracePt t="69514" x="5870575" y="3041650"/>
          <p14:tracePt t="69524" x="5895975" y="3041650"/>
          <p14:tracePt t="69534" x="5921375" y="3028950"/>
          <p14:tracePt t="69545" x="5945188" y="3016250"/>
          <p14:tracePt t="69553" x="5957888" y="3016250"/>
          <p14:tracePt t="69563" x="5970588" y="3016250"/>
          <p14:tracePt t="69573" x="5983288" y="3016250"/>
          <p14:tracePt t="69602" x="5995988" y="3016250"/>
          <p14:tracePt t="69631" x="6008688" y="3016250"/>
          <p14:tracePt t="69641" x="6021388" y="3003550"/>
          <p14:tracePt t="69651" x="6045200" y="3003550"/>
          <p14:tracePt t="69661" x="6070600" y="2990850"/>
          <p14:tracePt t="69671" x="6096000" y="2978150"/>
          <p14:tracePt t="69681" x="6134100" y="2965450"/>
          <p14:tracePt t="69690" x="6170613" y="2952750"/>
          <p14:tracePt t="69700" x="6196013" y="2941638"/>
          <p14:tracePt t="69709" x="6234113" y="2928938"/>
          <p14:tracePt t="69721" x="6270625" y="2916238"/>
          <p14:tracePt t="69729" x="6296025" y="2916238"/>
          <p14:tracePt t="69739" x="6321425" y="2903538"/>
          <p14:tracePt t="69749" x="6346825" y="2890838"/>
          <p14:tracePt t="69758" x="6383338" y="2890838"/>
          <p14:tracePt t="69770" x="6421438" y="2878138"/>
          <p14:tracePt t="69779" x="6459538" y="2878138"/>
          <p14:tracePt t="69789" x="6483350" y="2878138"/>
          <p14:tracePt t="69798" x="6496050" y="2865438"/>
          <p14:tracePt t="69808" x="6521450" y="2865438"/>
          <p14:tracePt t="69817" x="6534150" y="2852738"/>
          <p14:tracePt t="69827" x="6559550" y="2852738"/>
          <p14:tracePt t="69837" x="6584950" y="2852738"/>
          <p14:tracePt t="69847" x="6621463" y="2852738"/>
          <p14:tracePt t="69856" x="6646863" y="2852738"/>
          <p14:tracePt t="69867" x="6672263" y="2852738"/>
          <p14:tracePt t="69876" x="6708775" y="2852738"/>
          <p14:tracePt t="69886" x="6734175" y="2852738"/>
          <p14:tracePt t="69897" x="6759575" y="2865438"/>
          <p14:tracePt t="69905" x="6784975" y="2865438"/>
          <p14:tracePt t="69915" x="6797675" y="2865438"/>
          <p14:tracePt t="69925" x="6808788" y="2865438"/>
          <p14:tracePt t="69934" x="6821488" y="2878138"/>
          <p14:tracePt t="69945" x="6834188" y="2878138"/>
          <p14:tracePt t="69954" x="6846888" y="2878138"/>
          <p14:tracePt t="69993" x="6859588" y="2878138"/>
          <p14:tracePt t="70019" x="6859588" y="2890838"/>
          <p14:tracePt t="70064" x="6859588" y="2903538"/>
          <p14:tracePt t="70081" x="6846888" y="2903538"/>
          <p14:tracePt t="70091" x="6821488" y="2916238"/>
          <p14:tracePt t="70101" x="6759575" y="2916238"/>
          <p14:tracePt t="70110" x="6634163" y="2916238"/>
          <p14:tracePt t="70122" x="6534150" y="2916238"/>
          <p14:tracePt t="70130" x="6434138" y="2916238"/>
          <p14:tracePt t="70141" x="6359525" y="2916238"/>
          <p14:tracePt t="70150" x="6283325" y="2916238"/>
          <p14:tracePt t="70166" x="6221413" y="2916238"/>
          <p14:tracePt t="70172" x="6146800" y="2916238"/>
          <p14:tracePt t="70179" x="6096000" y="2916238"/>
          <p14:tracePt t="70190" x="6057900" y="2916238"/>
          <p14:tracePt t="70199" x="6008688" y="2916238"/>
          <p14:tracePt t="70210" x="5983288" y="2903538"/>
          <p14:tracePt t="70219" x="5957888" y="2903538"/>
          <p14:tracePt t="70228" x="5932488" y="2903538"/>
          <p14:tracePt t="70238" x="5908675" y="2903538"/>
          <p14:tracePt t="70248" x="5895975" y="2903538"/>
          <p14:tracePt t="70258" x="5883275" y="2903538"/>
          <p14:tracePt t="70267" x="5857875" y="2903538"/>
          <p14:tracePt t="70278" x="5832475" y="2903538"/>
          <p14:tracePt t="70287" x="5821363" y="2903538"/>
          <p14:tracePt t="70298" x="5795963" y="2903538"/>
          <p14:tracePt t="70307" x="5783263" y="2903538"/>
          <p14:tracePt t="70326" x="5770563" y="2903538"/>
          <p14:tracePt t="70348" x="5757863" y="2903538"/>
          <p14:tracePt t="70404" x="5783263" y="2903538"/>
          <p14:tracePt t="70415" x="5870575" y="2903538"/>
          <p14:tracePt t="70424" x="5983288" y="2903538"/>
          <p14:tracePt t="70433" x="6121400" y="2903538"/>
          <p14:tracePt t="70444" x="6196013" y="2903538"/>
          <p14:tracePt t="70453" x="6270625" y="2903538"/>
          <p14:tracePt t="70463" x="6321425" y="2903538"/>
          <p14:tracePt t="70473" x="6346825" y="2903538"/>
          <p14:tracePt t="70483" x="6359525" y="2903538"/>
          <p14:tracePt t="70492" x="6383338" y="2903538"/>
          <p14:tracePt t="70512" x="6396038" y="2903538"/>
          <p14:tracePt t="70894" x="6396038" y="2916238"/>
          <p14:tracePt t="70903" x="6370638" y="2928938"/>
          <p14:tracePt t="70913" x="6334125" y="2952750"/>
          <p14:tracePt t="70924" x="6283325" y="2990850"/>
          <p14:tracePt t="70933" x="6183313" y="3078163"/>
          <p14:tracePt t="70943" x="6070600" y="3190875"/>
          <p14:tracePt t="70953" x="5895975" y="3403600"/>
          <p14:tracePt t="70962" x="5732463" y="3641725"/>
          <p14:tracePt t="70972" x="5495925" y="3992563"/>
          <p14:tracePt t="70982" x="5257800" y="4354513"/>
          <p14:tracePt t="70991" x="5081588" y="4656138"/>
          <p14:tracePt t="71002" x="4919663" y="4956175"/>
          <p14:tracePt t="71021" x="4694238" y="5430838"/>
          <p14:tracePt t="71030" x="4606925" y="5619750"/>
          <p14:tracePt t="71041" x="4530725" y="5756275"/>
          <p14:tracePt t="71050" x="4456113" y="5881688"/>
          <p14:tracePt t="71060" x="4394200" y="5994400"/>
          <p14:tracePt t="71071" x="4356100" y="6081713"/>
          <p14:tracePt t="71080" x="4305300" y="6132513"/>
          <p14:tracePt t="71089" x="4294188" y="6157913"/>
          <p14:tracePt t="71100" x="4256088" y="6169025"/>
          <p14:tracePt t="71109" x="4243388" y="6181725"/>
          <p14:tracePt t="71119" x="4230688" y="6194425"/>
          <p14:tracePt t="71128" x="4205288" y="6194425"/>
          <p14:tracePt t="71138" x="4192588" y="6194425"/>
          <p14:tracePt t="71148" x="4156075" y="6194425"/>
          <p14:tracePt t="71163" x="4130675" y="6194425"/>
          <p14:tracePt t="71171" x="4117975" y="6194425"/>
          <p14:tracePt t="71179" x="4081463" y="6194425"/>
          <p14:tracePt t="71187" x="4043363" y="6194425"/>
          <p14:tracePt t="71197" x="4030663" y="6181725"/>
          <p14:tracePt t="71206" x="4017963" y="6181725"/>
          <p14:tracePt t="71216" x="3992563" y="6181725"/>
          <p14:tracePt t="71266" x="3979863" y="6181725"/>
          <p14:tracePt t="71276" x="3956050" y="6181725"/>
          <p14:tracePt t="71285" x="3930650" y="6207125"/>
          <p14:tracePt t="71294" x="3867150" y="6232525"/>
          <p14:tracePt t="71305" x="3792538" y="6294438"/>
          <p14:tracePt t="71314" x="3667125" y="6381750"/>
          <p14:tracePt t="71324" x="3530600" y="6457950"/>
          <p14:tracePt t="71334" x="3441700" y="6557963"/>
          <p14:tracePt t="71344" x="3367088" y="6619875"/>
          <p14:tracePt t="71353" x="3328988" y="6645275"/>
          <p14:tracePt t="71363" x="3305175" y="6670675"/>
          <p14:tracePt t="71373" x="3292475" y="6670675"/>
          <p14:tracePt t="71383" x="3292475" y="6683375"/>
          <p14:tracePt t="71402" x="3292475" y="6696075"/>
          <p14:tracePt t="71412" x="3292475" y="6707188"/>
          <p14:tracePt t="71422" x="3292475" y="6732588"/>
          <p14:tracePt t="71431" x="3292475" y="6770688"/>
          <p14:tracePt t="71441" x="3292475" y="6807200"/>
          <p14:tracePt t="71452" x="3305175" y="6832600"/>
          <p14:tracePt t="71461" x="3317875" y="6845300"/>
          <p14:tracePt t="72049" x="0" y="0"/>
        </p14:tracePtLst>
        <p14:tracePtLst>
          <p14:tracePt t="82516" x="3375025" y="6188075"/>
          <p14:tracePt t="82637" x="2578100" y="6619875"/>
          <p14:tracePt t="82644" x="2803525" y="6307138"/>
          <p14:tracePt t="82654" x="3016250" y="5969000"/>
          <p14:tracePt t="82664" x="3328988" y="5556250"/>
          <p14:tracePt t="82674" x="3705225" y="5156200"/>
          <p14:tracePt t="82683" x="4005263" y="4718050"/>
          <p14:tracePt t="82694" x="4318000" y="4330700"/>
          <p14:tracePt t="82703" x="4594225" y="4017963"/>
          <p14:tracePt t="82712" x="4832350" y="3703638"/>
          <p14:tracePt t="82722" x="5019675" y="3454400"/>
          <p14:tracePt t="82733" x="5181600" y="3290888"/>
          <p14:tracePt t="82742" x="5307013" y="3178175"/>
          <p14:tracePt t="82751" x="5394325" y="3103563"/>
          <p14:tracePt t="82762" x="5470525" y="3041650"/>
          <p14:tracePt t="82771" x="5545138" y="2990850"/>
          <p14:tracePt t="82781" x="5607050" y="2952750"/>
          <p14:tracePt t="82791" x="5632450" y="2928938"/>
          <p14:tracePt t="83047" x="5645150" y="2916238"/>
          <p14:tracePt t="83058" x="5657850" y="2916238"/>
          <p14:tracePt t="83065" x="5670550" y="2916238"/>
          <p14:tracePt t="83084" x="5683250" y="2916238"/>
          <p14:tracePt t="83154" x="5695950" y="2916238"/>
          <p14:tracePt t="83172" x="5708650" y="2916238"/>
          <p14:tracePt t="83282" x="5719763" y="2916238"/>
          <p14:tracePt t="83320" x="5745163" y="2916238"/>
          <p14:tracePt t="83329" x="5757863" y="2916238"/>
          <p14:tracePt t="83339" x="5783263" y="2903538"/>
          <p14:tracePt t="83349" x="5821363" y="2903538"/>
          <p14:tracePt t="83360" x="5857875" y="2903538"/>
          <p14:tracePt t="83368" x="5883275" y="2890838"/>
          <p14:tracePt t="83378" x="5908675" y="2890838"/>
          <p14:tracePt t="83390" x="5945188" y="2890838"/>
          <p14:tracePt t="83398" x="5970588" y="2890838"/>
          <p14:tracePt t="83417" x="5983288" y="2890838"/>
          <p14:tracePt t="83457" x="5995988" y="2890838"/>
          <p14:tracePt t="83926" x="6008688" y="2890838"/>
          <p14:tracePt t="83936" x="6034088" y="2890838"/>
          <p14:tracePt t="83947" x="6057900" y="2890838"/>
          <p14:tracePt t="83965" x="6070600" y="2890838"/>
          <p14:tracePt t="83975" x="6083300" y="2890838"/>
          <p14:tracePt t="83984" x="6096000" y="2890838"/>
          <p14:tracePt t="83995" x="6108700" y="2890838"/>
          <p14:tracePt t="84019" x="6146800" y="2903538"/>
          <p14:tracePt t="84023" x="6157913" y="2903538"/>
          <p14:tracePt t="84033" x="6170613" y="2903538"/>
          <p14:tracePt t="84053" x="6183313" y="2903538"/>
          <p14:tracePt t="84082" x="6196013" y="2903538"/>
          <p14:tracePt t="84121" x="6208713" y="2903538"/>
          <p14:tracePt t="84514" x="6221413" y="2903538"/>
          <p14:tracePt t="84524" x="6234113" y="2903538"/>
          <p14:tracePt t="84543" x="6246813" y="2903538"/>
          <p14:tracePt t="84563" x="6259513" y="2903538"/>
          <p14:tracePt t="84572" x="6270625" y="2903538"/>
          <p14:tracePt t="84582" x="6283325" y="2903538"/>
          <p14:tracePt t="84591" x="6296025" y="2903538"/>
          <p14:tracePt t="84610" x="6308725" y="2903538"/>
          <p14:tracePt t="84621" x="6321425" y="2903538"/>
          <p14:tracePt t="84630" x="6334125" y="2903538"/>
          <p14:tracePt t="84639" x="6346825" y="2903538"/>
          <p14:tracePt t="84650" x="6359525" y="2903538"/>
          <p14:tracePt t="84659" x="6370638" y="2903538"/>
          <p14:tracePt t="84679" x="6383338" y="2903538"/>
          <p14:tracePt t="84689" x="6396038" y="2903538"/>
          <p14:tracePt t="84699" x="6408738" y="2903538"/>
          <p14:tracePt t="84708" x="6421438" y="2903538"/>
          <p14:tracePt t="84729" x="6434138" y="2903538"/>
          <p14:tracePt t="84738" x="6446838" y="2903538"/>
          <p14:tracePt t="84748" x="6459538" y="2903538"/>
          <p14:tracePt t="84758" x="6472238" y="2903538"/>
          <p14:tracePt t="84768" x="6483350" y="2903538"/>
          <p14:tracePt t="84777" x="6496050" y="2903538"/>
          <p14:tracePt t="84797" x="6508750" y="2903538"/>
          <p14:tracePt t="84819" x="6521450" y="2903538"/>
          <p14:tracePt t="84856" x="6534150" y="2903538"/>
          <p14:tracePt t="84965" x="6534150" y="2916238"/>
          <p14:tracePt t="85060" x="6546850" y="2916238"/>
          <p14:tracePt t="85080" x="6559550" y="2916238"/>
          <p14:tracePt t="85090" x="6608763" y="2916238"/>
          <p14:tracePt t="85100" x="6634163" y="2916238"/>
          <p14:tracePt t="85109" x="6659563" y="2916238"/>
          <p14:tracePt t="85121" x="6684963" y="2916238"/>
          <p14:tracePt t="85134" x="6696075" y="2916238"/>
          <p14:tracePt t="85141" x="6708775" y="2916238"/>
          <p14:tracePt t="85149" x="6721475" y="2916238"/>
          <p14:tracePt t="85158" x="6734175" y="2916238"/>
          <p14:tracePt t="85168" x="6746875" y="2916238"/>
          <p14:tracePt t="85198" x="6759575" y="2916238"/>
          <p14:tracePt t="85228" x="6772275" y="2916238"/>
          <p14:tracePt t="85246" x="6784975" y="2916238"/>
          <p14:tracePt t="85520" x="6784975" y="2928938"/>
          <p14:tracePt t="85768" x="6784975" y="2941638"/>
          <p14:tracePt t="86910" x="6772275" y="2941638"/>
          <p14:tracePt t="86938" x="6759575" y="2941638"/>
          <p14:tracePt t="86960" x="6746875" y="2941638"/>
          <p14:tracePt t="86977" x="6734175" y="2941638"/>
          <p14:tracePt t="86988" x="6721475" y="2941638"/>
          <p14:tracePt t="86997" x="6696075" y="2941638"/>
          <p14:tracePt t="87008" x="6672263" y="2941638"/>
          <p14:tracePt t="87017" x="6659563" y="2928938"/>
          <p14:tracePt t="87027" x="6634163" y="2916238"/>
          <p14:tracePt t="87037" x="6608763" y="2903538"/>
          <p14:tracePt t="87046" x="6584950" y="2903538"/>
          <p14:tracePt t="87056" x="6559550" y="2903538"/>
          <p14:tracePt t="87066" x="6546850" y="2903538"/>
          <p14:tracePt t="87076" x="6521450" y="2890838"/>
          <p14:tracePt t="87086" x="6496050" y="2878138"/>
          <p14:tracePt t="87095" x="6483350" y="2878138"/>
          <p14:tracePt t="87106" x="6459538" y="2852738"/>
          <p14:tracePt t="87115" x="6421438" y="2840038"/>
          <p14:tracePt t="87130" x="6396038" y="2840038"/>
          <p14:tracePt t="87138" x="6370638" y="2816225"/>
          <p14:tracePt t="87144" x="6334125" y="2803525"/>
          <p14:tracePt t="87154" x="6308725" y="2790825"/>
          <p14:tracePt t="87164" x="6296025" y="2778125"/>
          <p14:tracePt t="87174" x="6270625" y="2765425"/>
          <p14:tracePt t="87184" x="6246813" y="2752725"/>
          <p14:tracePt t="87193" x="6234113" y="2740025"/>
          <p14:tracePt t="87203" x="6221413" y="2740025"/>
          <p14:tracePt t="87212" x="6208713" y="2740025"/>
          <p14:tracePt t="87224" x="6196013" y="2728913"/>
          <p14:tracePt t="87232" x="6183313" y="2728913"/>
          <p14:tracePt t="87242" x="6170613" y="2716213"/>
          <p14:tracePt t="87253" x="6157913" y="2716213"/>
          <p14:tracePt t="87261" x="6146800" y="2716213"/>
          <p14:tracePt t="87281" x="6134100" y="2703513"/>
          <p14:tracePt t="87291" x="6121400" y="2703513"/>
          <p14:tracePt t="87301" x="6108700" y="2703513"/>
          <p14:tracePt t="87311" x="6096000" y="2690813"/>
          <p14:tracePt t="87320" x="6083300" y="2690813"/>
          <p14:tracePt t="87330" x="6070600" y="2690813"/>
          <p14:tracePt t="87340" x="6070600" y="2678113"/>
          <p14:tracePt t="87350" x="6057900" y="2678113"/>
          <p14:tracePt t="87370" x="6045200" y="2678113"/>
          <p14:tracePt t="87382" x="6034088" y="2665413"/>
          <p14:tracePt t="87391" x="6021388" y="2665413"/>
          <p14:tracePt t="87409" x="6008688" y="2665413"/>
          <p14:tracePt t="87418" x="5995988" y="2652713"/>
          <p14:tracePt t="87438" x="5983288" y="2652713"/>
          <p14:tracePt t="87449" x="5970588" y="2627313"/>
          <p14:tracePt t="87467" x="5957888" y="2627313"/>
          <p14:tracePt t="87477" x="5957888" y="2616200"/>
          <p14:tracePt t="87496" x="5945188" y="2616200"/>
          <p14:tracePt t="87525" x="5932488" y="2603500"/>
          <p14:tracePt t="87565" x="5908675" y="2603500"/>
          <p14:tracePt t="87585" x="5895975" y="2603500"/>
          <p14:tracePt t="87607" x="5883275" y="2603500"/>
          <p14:tracePt t="87623" x="5870575" y="2603500"/>
          <p14:tracePt t="87653" x="5857875" y="2603500"/>
          <p14:tracePt t="87723" x="5845175" y="2603500"/>
          <p14:tracePt t="87770" x="5832475" y="2603500"/>
          <p14:tracePt t="87781" x="5821363" y="2603500"/>
          <p14:tracePt t="87790" x="5808663" y="2616200"/>
          <p14:tracePt t="87799" x="5795963" y="2640013"/>
          <p14:tracePt t="87810" x="5783263" y="2665413"/>
          <p14:tracePt t="87819" x="5770563" y="2690813"/>
          <p14:tracePt t="87831" x="5757863" y="2703513"/>
          <p14:tracePt t="87842" x="5732463" y="2728913"/>
          <p14:tracePt t="87860" x="5732463" y="2740025"/>
          <p14:tracePt t="87868" x="5719763" y="2740025"/>
          <p14:tracePt t="87878" x="5719763" y="2765425"/>
          <p14:tracePt t="87889" x="5719763" y="2778125"/>
          <p14:tracePt t="87898" x="5708650" y="2803525"/>
          <p14:tracePt t="87907" x="5695950" y="2816225"/>
          <p14:tracePt t="87917" x="5695950" y="2840038"/>
          <p14:tracePt t="87927" x="5695950" y="2852738"/>
          <p14:tracePt t="87947" x="5695950" y="2865438"/>
          <p14:tracePt t="87956" x="5695950" y="2878138"/>
          <p14:tracePt t="87976" x="5695950" y="2890838"/>
          <p14:tracePt t="88026" x="5695950" y="2903538"/>
          <p14:tracePt t="88074" x="5695950" y="2916238"/>
          <p14:tracePt t="88241" x="5708650" y="2916238"/>
          <p14:tracePt t="88251" x="5719763" y="2903538"/>
          <p14:tracePt t="88260" x="5745163" y="2903538"/>
          <p14:tracePt t="88270" x="5770563" y="2903538"/>
          <p14:tracePt t="88280" x="5795963" y="2890838"/>
          <p14:tracePt t="88290" x="5808663" y="2890838"/>
          <p14:tracePt t="88299" x="5821363" y="2878138"/>
          <p14:tracePt t="88308" x="5857875" y="2878138"/>
          <p14:tracePt t="88318" x="5870575" y="2865438"/>
          <p14:tracePt t="88328" x="5883275" y="2865438"/>
          <p14:tracePt t="88341" x="5908675" y="2865438"/>
          <p14:tracePt t="88348" x="5921375" y="2865438"/>
          <p14:tracePt t="88357" x="5945188" y="2865438"/>
          <p14:tracePt t="88367" x="5957888" y="2865438"/>
          <p14:tracePt t="88376" x="5970588" y="2865438"/>
          <p14:tracePt t="88387" x="5995988" y="2865438"/>
          <p14:tracePt t="88408" x="6008688" y="2865438"/>
          <p14:tracePt t="88418" x="6021388" y="2865438"/>
          <p14:tracePt t="88426" x="6034088" y="2865438"/>
          <p14:tracePt t="88436" x="6045200" y="2865438"/>
          <p14:tracePt t="88447" x="6057900" y="2865438"/>
          <p14:tracePt t="88455" x="6070600" y="2865438"/>
          <p14:tracePt t="88465" x="6096000" y="2865438"/>
          <p14:tracePt t="88475" x="6121400" y="2865438"/>
          <p14:tracePt t="88486" x="6134100" y="2865438"/>
          <p14:tracePt t="88494" x="6157913" y="2865438"/>
          <p14:tracePt t="88504" x="6170613" y="2865438"/>
          <p14:tracePt t="88517" x="6196013" y="2865438"/>
          <p14:tracePt t="88523" x="6221413" y="2865438"/>
          <p14:tracePt t="88533" x="6234113" y="2878138"/>
          <p14:tracePt t="88543" x="6259513" y="2878138"/>
          <p14:tracePt t="88554" x="6283325" y="2878138"/>
          <p14:tracePt t="88565" x="6296025" y="2890838"/>
          <p14:tracePt t="88574" x="6308725" y="2890838"/>
          <p14:tracePt t="88582" x="6334125" y="2890838"/>
          <p14:tracePt t="88592" x="6359525" y="2890838"/>
          <p14:tracePt t="88602" x="6370638" y="2890838"/>
          <p14:tracePt t="88612" x="6383338" y="2890838"/>
          <p14:tracePt t="88621" x="6396038" y="2890838"/>
          <p14:tracePt t="88632" x="6408738" y="2890838"/>
          <p14:tracePt t="88642" x="6421438" y="2890838"/>
          <p14:tracePt t="88661" x="6434138" y="2890838"/>
          <p14:tracePt t="88700" x="6459538" y="2903538"/>
          <p14:tracePt t="88720" x="6472238" y="2903538"/>
          <p14:tracePt t="88729" x="6483350" y="2903538"/>
          <p14:tracePt t="88739" x="6496050" y="2903538"/>
          <p14:tracePt t="88759" x="6508750" y="2903538"/>
          <p14:tracePt t="88778" x="6521450" y="2903538"/>
          <p14:tracePt t="88800" x="6534150" y="2903538"/>
          <p14:tracePt t="88829" x="6546850" y="2903538"/>
          <p14:tracePt t="88867" x="6559550" y="2903538"/>
          <p14:tracePt t="88905" x="6572250" y="2903538"/>
          <p14:tracePt t="89054" x="6572250" y="2916238"/>
          <p14:tracePt t="89199" x="6584950" y="2916238"/>
          <p14:tracePt t="89209" x="6596063" y="2916238"/>
          <p14:tracePt t="89230" x="6608763" y="2916238"/>
          <p14:tracePt t="89239" x="6621463" y="2916238"/>
          <p14:tracePt t="89249" x="6634163" y="2916238"/>
          <p14:tracePt t="89258" x="6646863" y="2916238"/>
          <p14:tracePt t="89277" x="6659563" y="2916238"/>
          <p14:tracePt t="89286" x="6672263" y="2916238"/>
          <p14:tracePt t="89296" x="6684963" y="2916238"/>
          <p14:tracePt t="89327" x="6696075" y="2916238"/>
          <p14:tracePt t="89366" x="6708775" y="2916238"/>
          <p14:tracePt t="89385" x="6721475" y="2916238"/>
          <p14:tracePt t="89610" x="6734175" y="2916238"/>
          <p14:tracePt t="89629" x="6746875" y="2916238"/>
          <p14:tracePt t="89639" x="6759575" y="2916238"/>
          <p14:tracePt t="89650" x="6772275" y="2916238"/>
          <p14:tracePt t="89659" x="6784975" y="2916238"/>
          <p14:tracePt t="89670" x="6797675" y="2916238"/>
          <p14:tracePt t="89678" x="6808788" y="2916238"/>
          <p14:tracePt t="89697" x="6834188" y="2916238"/>
          <p14:tracePt t="89727" x="6846888" y="2916238"/>
          <p14:tracePt t="89758" x="6859588" y="2916238"/>
          <p14:tracePt t="90463" x="6859588" y="2941638"/>
          <p14:tracePt t="90472" x="6859588" y="2952750"/>
          <p14:tracePt t="90480" x="6859588" y="2965450"/>
          <p14:tracePt t="90491" x="6859588" y="2990850"/>
          <p14:tracePt t="90500" x="6859588" y="3003550"/>
          <p14:tracePt t="90510" x="6859588" y="3028950"/>
          <p14:tracePt t="90520" x="6859588" y="3041650"/>
          <p14:tracePt t="90529" x="6859588" y="3065463"/>
          <p14:tracePt t="90539" x="6859588" y="3090863"/>
          <p14:tracePt t="90549" x="6859588" y="3141663"/>
          <p14:tracePt t="90559" x="6859588" y="3178175"/>
          <p14:tracePt t="90568" x="6859588" y="3216275"/>
          <p14:tracePt t="90578" x="6859588" y="3278188"/>
          <p14:tracePt t="90588" x="6859588" y="3328988"/>
          <p14:tracePt t="90599" x="6859588" y="3403600"/>
          <p14:tracePt t="90608" x="6859588" y="3454400"/>
          <p14:tracePt t="90618" x="6859588" y="3516313"/>
          <p14:tracePt t="90627" x="6859588" y="3590925"/>
          <p14:tracePt t="90637" x="6859588" y="3667125"/>
          <p14:tracePt t="90648" x="6859588" y="3767138"/>
          <p14:tracePt t="90656" x="6859588" y="3867150"/>
          <p14:tracePt t="90666" x="6859588" y="4005263"/>
          <p14:tracePt t="90677" x="6846888" y="4105275"/>
          <p14:tracePt t="90685" x="6821488" y="4205288"/>
          <p14:tracePt t="90696" x="6797675" y="4292600"/>
          <p14:tracePt t="90705" x="6772275" y="4367213"/>
          <p14:tracePt t="90719" x="6772275" y="4405313"/>
          <p14:tracePt t="90728" x="6759575" y="4430713"/>
          <p14:tracePt t="90736" x="6746875" y="4454525"/>
          <p14:tracePt t="90754" x="6746875" y="4467225"/>
          <p14:tracePt t="90765" x="6734175" y="4479925"/>
          <p14:tracePt t="90784" x="6721475" y="4479925"/>
          <p14:tracePt t="90794" x="6708775" y="4492625"/>
          <p14:tracePt t="90803" x="6696075" y="4492625"/>
          <p14:tracePt t="90824" x="6672263" y="4492625"/>
          <p14:tracePt t="90843" x="6659563" y="4492625"/>
          <p14:tracePt t="90852" x="6646863" y="4492625"/>
          <p14:tracePt t="90862" x="6634163" y="4479925"/>
          <p14:tracePt t="90873" x="6621463" y="4479925"/>
          <p14:tracePt t="90882" x="6621463" y="4467225"/>
          <p14:tracePt t="90892" x="6608763" y="4467225"/>
          <p14:tracePt t="90920" x="6596063" y="4454525"/>
          <p14:tracePt t="91891" x="6596063" y="4443413"/>
          <p14:tracePt t="91919" x="6596063" y="4430713"/>
          <p14:tracePt t="91929" x="6596063" y="4405313"/>
          <p14:tracePt t="91938" x="6596063" y="4392613"/>
          <p14:tracePt t="91948" x="6596063" y="4354513"/>
          <p14:tracePt t="91958" x="6596063" y="4318000"/>
          <p14:tracePt t="91968" x="6584950" y="4267200"/>
          <p14:tracePt t="91978" x="6559550" y="4179888"/>
          <p14:tracePt t="91987" x="6546850" y="4067175"/>
          <p14:tracePt t="91997" x="6508750" y="3929063"/>
          <p14:tracePt t="92007" x="6472238" y="3803650"/>
          <p14:tracePt t="92023" x="6421438" y="3679825"/>
          <p14:tracePt t="92026" x="6383338" y="3579813"/>
          <p14:tracePt t="92036" x="6346825" y="3479800"/>
          <p14:tracePt t="92046" x="6321425" y="3390900"/>
          <p14:tracePt t="92056" x="6283325" y="3316288"/>
          <p14:tracePt t="92065" x="6259513" y="3267075"/>
          <p14:tracePt t="92075" x="6246813" y="3241675"/>
          <p14:tracePt t="92085" x="6234113" y="3228975"/>
          <p14:tracePt t="92094" x="6221413" y="3216275"/>
          <p14:tracePt t="92105" x="6221413" y="3203575"/>
          <p14:tracePt t="92115" x="6208713" y="3203575"/>
          <p14:tracePt t="92134" x="6196013" y="3203575"/>
          <p14:tracePt t="92145" x="6196013" y="3190875"/>
          <p14:tracePt t="92154" x="6170613" y="3190875"/>
          <p14:tracePt t="92173" x="6157913" y="3190875"/>
          <p14:tracePt t="92182" x="6146800" y="3190875"/>
          <p14:tracePt t="92192" x="6134100" y="3190875"/>
          <p14:tracePt t="92204" x="6121400" y="3190875"/>
          <p14:tracePt t="92222" x="6096000" y="3190875"/>
          <p14:tracePt t="92232" x="6083300" y="3190875"/>
          <p14:tracePt t="92245" x="6070600" y="3190875"/>
          <p14:tracePt t="92253" x="6045200" y="3178175"/>
          <p14:tracePt t="92263" x="6021388" y="3178175"/>
          <p14:tracePt t="92271" x="5983288" y="3165475"/>
          <p14:tracePt t="92281" x="5945188" y="3154363"/>
          <p14:tracePt t="92292" x="5921375" y="3154363"/>
          <p14:tracePt t="92300" x="5895975" y="3154363"/>
          <p14:tracePt t="92310" x="5883275" y="3154363"/>
          <p14:tracePt t="92320" x="5845175" y="3141663"/>
          <p14:tracePt t="92330" x="5832475" y="3128963"/>
          <p14:tracePt t="92339" x="5821363" y="3128963"/>
          <p14:tracePt t="92349" x="5795963" y="3128963"/>
          <p14:tracePt t="92358" x="5783263" y="3128963"/>
          <p14:tracePt t="92369" x="5770563" y="3116263"/>
          <p14:tracePt t="92379" x="5757863" y="3116263"/>
          <p14:tracePt t="92388" x="5757863" y="3103563"/>
          <p14:tracePt t="92398" x="5732463" y="3103563"/>
          <p14:tracePt t="92417" x="5719763" y="3103563"/>
          <p14:tracePt t="92447" x="5708650" y="3103563"/>
          <p14:tracePt t="92486" x="5695950" y="3103563"/>
          <p14:tracePt t="92509" x="5683250" y="3103563"/>
          <p14:tracePt t="92536" x="5670550" y="3103563"/>
          <p14:tracePt t="92762" x="5683250" y="3103563"/>
          <p14:tracePt t="92773" x="5695950" y="3116263"/>
          <p14:tracePt t="92780" x="5708650" y="3116263"/>
          <p14:tracePt t="92799" x="5732463" y="3116263"/>
          <p14:tracePt t="92819" x="5745163" y="3116263"/>
          <p14:tracePt t="92828" x="5757863" y="3116263"/>
          <p14:tracePt t="92849" x="5795963" y="3116263"/>
          <p14:tracePt t="92858" x="5821363" y="3116263"/>
          <p14:tracePt t="92868" x="5845175" y="3116263"/>
          <p14:tracePt t="92877" x="5870575" y="3116263"/>
          <p14:tracePt t="92887" x="5895975" y="3116263"/>
          <p14:tracePt t="92897" x="5908675" y="3116263"/>
          <p14:tracePt t="92907" x="5921375" y="3116263"/>
          <p14:tracePt t="92917" x="5957888" y="3116263"/>
          <p14:tracePt t="92936" x="5970588" y="3116263"/>
          <p14:tracePt t="92946" x="5983288" y="3116263"/>
          <p14:tracePt t="92965" x="5995988" y="3116263"/>
          <p14:tracePt t="92987" x="6008688" y="3116263"/>
          <p14:tracePt t="93016" x="6021388" y="3116263"/>
          <p14:tracePt t="93301" x="6045200" y="3128963"/>
          <p14:tracePt t="93310" x="6057900" y="3128963"/>
          <p14:tracePt t="93321" x="6108700" y="3141663"/>
          <p14:tracePt t="93330" x="6183313" y="3165475"/>
          <p14:tracePt t="93341" x="6234113" y="3165475"/>
          <p14:tracePt t="93349" x="6270625" y="3178175"/>
          <p14:tracePt t="93357" x="6346825" y="3203575"/>
          <p14:tracePt t="93367" x="6383338" y="3203575"/>
          <p14:tracePt t="93377" x="6421438" y="3216275"/>
          <p14:tracePt t="93386" x="6434138" y="3228975"/>
          <p14:tracePt t="93396" x="6459538" y="3228975"/>
          <p14:tracePt t="93407" x="6472238" y="3228975"/>
          <p14:tracePt t="93415" x="6483350" y="3228975"/>
          <p14:tracePt t="93435" x="6496050" y="3228975"/>
          <p14:tracePt t="93474" x="6508750" y="3228975"/>
          <p14:tracePt t="93624" x="6496050" y="3228975"/>
          <p14:tracePt t="93633" x="6496050" y="3216275"/>
          <p14:tracePt t="93644" x="6472238" y="3216275"/>
          <p14:tracePt t="93662" x="6459538" y="3203575"/>
          <p14:tracePt t="93671" x="6446838" y="3203575"/>
          <p14:tracePt t="93690" x="6421438" y="3203575"/>
          <p14:tracePt t="93719" x="6408738" y="3190875"/>
          <p14:tracePt t="93759" x="6396038" y="3190875"/>
          <p14:tracePt t="93780" x="6383338" y="3190875"/>
          <p14:tracePt t="93925" x="6396038" y="3190875"/>
          <p14:tracePt t="93934" x="6408738" y="3190875"/>
          <p14:tracePt t="93953" x="6434138" y="3190875"/>
          <p14:tracePt t="93973" x="6446838" y="3203575"/>
          <p14:tracePt t="93983" x="6459538" y="3203575"/>
          <p14:tracePt t="94002" x="6483350" y="3203575"/>
          <p14:tracePt t="94034" x="6508750" y="3203575"/>
          <p14:tracePt t="94044" x="6521450" y="3203575"/>
          <p14:tracePt t="94054" x="6534150" y="3203575"/>
          <p14:tracePt t="94072" x="6559550" y="3203575"/>
          <p14:tracePt t="94090" x="6572250" y="3203575"/>
          <p14:tracePt t="94130" x="6584950" y="3203575"/>
          <p14:tracePt t="94170" x="6596063" y="3203575"/>
          <p14:tracePt t="94180" x="6608763" y="3203575"/>
          <p14:tracePt t="94456" x="6621463" y="3203575"/>
          <p14:tracePt t="94472" x="6646863" y="3203575"/>
          <p14:tracePt t="94492" x="6659563" y="3203575"/>
          <p14:tracePt t="94502" x="6672263" y="3190875"/>
          <p14:tracePt t="94512" x="6684963" y="3190875"/>
          <p14:tracePt t="94521" x="6696075" y="3190875"/>
          <p14:tracePt t="94551" x="6708775" y="3190875"/>
          <p14:tracePt t="94591" x="6721475" y="3190875"/>
          <p14:tracePt t="94726" x="6734175" y="3190875"/>
          <p14:tracePt t="94756" x="6746875" y="3178175"/>
          <p14:tracePt t="94795" x="6759575" y="3178175"/>
          <p14:tracePt t="94854" x="6772275" y="3178175"/>
          <p14:tracePt t="94873" x="6784975" y="3165475"/>
          <p14:tracePt t="94913" x="6784975" y="3154363"/>
          <p14:tracePt t="94982" x="6797675" y="3154363"/>
          <p14:tracePt t="96655" x="6797675" y="3178175"/>
          <p14:tracePt t="96664" x="6797675" y="3203575"/>
          <p14:tracePt t="96683" x="6784975" y="3228975"/>
          <p14:tracePt t="96703" x="6772275" y="3241675"/>
          <p14:tracePt t="96722" x="6772275" y="3254375"/>
          <p14:tracePt t="96733" x="6759575" y="3267075"/>
          <p14:tracePt t="96752" x="6746875" y="3278188"/>
          <p14:tracePt t="96774" x="6746875" y="3290888"/>
          <p14:tracePt t="96782" x="6734175" y="3290888"/>
          <p14:tracePt t="96791" x="6721475" y="3303588"/>
          <p14:tracePt t="96801" x="6708775" y="3303588"/>
          <p14:tracePt t="96811" x="6696075" y="3316288"/>
          <p14:tracePt t="96822" x="6684963" y="3316288"/>
          <p14:tracePt t="96830" x="6672263" y="3316288"/>
          <p14:tracePt t="96840" x="6646863" y="3328988"/>
          <p14:tracePt t="96850" x="6608763" y="3328988"/>
          <p14:tracePt t="96860" x="6546850" y="3328988"/>
          <p14:tracePt t="96871" x="6508750" y="3328988"/>
          <p14:tracePt t="96878" x="6472238" y="3328988"/>
          <p14:tracePt t="96889" x="6446838" y="3328988"/>
          <p14:tracePt t="96898" x="6408738" y="3328988"/>
          <p14:tracePt t="96908" x="6359525" y="3303588"/>
          <p14:tracePt t="96918" x="6283325" y="3267075"/>
          <p14:tracePt t="96929" x="6208713" y="3254375"/>
          <p14:tracePt t="96938" x="6157913" y="3216275"/>
          <p14:tracePt t="96948" x="6083300" y="3165475"/>
          <p14:tracePt t="96957" x="6034088" y="3103563"/>
          <p14:tracePt t="96967" x="5932488" y="3003550"/>
          <p14:tracePt t="96977" x="5883275" y="2952750"/>
          <p14:tracePt t="96987" x="5832475" y="2878138"/>
          <p14:tracePt t="96997" x="5783263" y="2816225"/>
          <p14:tracePt t="97007" x="5770563" y="2752725"/>
          <p14:tracePt t="97016" x="5745163" y="2728913"/>
          <p14:tracePt t="97026" x="5732463" y="2703513"/>
          <p14:tracePt t="97035" x="5719763" y="2678113"/>
          <p14:tracePt t="97046" x="5708650" y="2665413"/>
          <p14:tracePt t="97065" x="5708650" y="2652713"/>
          <p14:tracePt t="97074" x="5695950" y="2640013"/>
          <p14:tracePt t="97261" x="5683250" y="2652713"/>
          <p14:tracePt t="97300" x="5670550" y="2665413"/>
          <p14:tracePt t="97340" x="5657850" y="2678113"/>
          <p14:tracePt t="97378" x="5657850" y="2690813"/>
          <p14:tracePt t="97407" x="5657850" y="2703513"/>
          <p14:tracePt t="97480" x="5657850" y="2716213"/>
          <p14:tracePt t="97497" x="5683250" y="2728913"/>
          <p14:tracePt t="97508" x="5708650" y="2752725"/>
          <p14:tracePt t="97519" x="5770563" y="2790825"/>
          <p14:tracePt t="97527" x="5795963" y="2803525"/>
          <p14:tracePt t="97535" x="5821363" y="2816225"/>
          <p14:tracePt t="97545" x="5845175" y="2828925"/>
          <p14:tracePt t="97564" x="5870575" y="2840038"/>
          <p14:tracePt t="97603" x="5883275" y="2840038"/>
          <p14:tracePt t="97985" x="5895975" y="2840038"/>
          <p14:tracePt t="98004" x="5908675" y="2840038"/>
          <p14:tracePt t="98045" x="5921375" y="2840038"/>
          <p14:tracePt t="98063" x="5932488" y="2840038"/>
          <p14:tracePt t="98074" x="5945188" y="2840038"/>
          <p14:tracePt t="98083" x="5957888" y="2840038"/>
          <p14:tracePt t="98093" x="5970588" y="2840038"/>
          <p14:tracePt t="98117" x="5995988" y="2840038"/>
          <p14:tracePt t="98132" x="6008688" y="2840038"/>
          <p14:tracePt t="98152" x="6021388" y="2840038"/>
          <p14:tracePt t="98192" x="6034088" y="2840038"/>
          <p14:tracePt t="98201" x="6045200" y="2840038"/>
          <p14:tracePt t="98280" x="6057900" y="2840038"/>
          <p14:tracePt t="98396" x="6070600" y="2840038"/>
          <p14:tracePt t="98435" x="6083300" y="2840038"/>
          <p14:tracePt t="98455" x="6096000" y="2840038"/>
          <p14:tracePt t="98464" x="6108700" y="2840038"/>
          <p14:tracePt t="98484" x="6121400" y="2840038"/>
          <p14:tracePt t="98494" x="6134100" y="2840038"/>
          <p14:tracePt t="98514" x="6146800" y="2840038"/>
          <p14:tracePt t="98533" x="6170613" y="2840038"/>
          <p14:tracePt t="98572" x="6183313" y="2840038"/>
          <p14:tracePt t="98591" x="6196013" y="2840038"/>
          <p14:tracePt t="98610" x="6221413" y="2840038"/>
          <p14:tracePt t="98631" x="6234113" y="2840038"/>
          <p14:tracePt t="98640" x="6246813" y="2840038"/>
          <p14:tracePt t="98650" x="6259513" y="2840038"/>
          <p14:tracePt t="98669" x="6270625" y="2840038"/>
          <p14:tracePt t="98709" x="6283325" y="2840038"/>
          <p14:tracePt t="98738" x="6296025" y="2840038"/>
          <p14:tracePt t="98757" x="6308725" y="2828925"/>
          <p14:tracePt t="98796" x="6321425" y="2828925"/>
          <p14:tracePt t="98828" x="6334125" y="2816225"/>
          <p14:tracePt t="98856" x="6346825" y="2816225"/>
          <p14:tracePt t="98875" x="6359525" y="2816225"/>
          <p14:tracePt t="98913" x="6370638" y="2816225"/>
          <p14:tracePt t="99228" x="6383338" y="2816225"/>
          <p14:tracePt t="99268" x="6396038" y="2816225"/>
          <p14:tracePt t="99287" x="6408738" y="2816225"/>
          <p14:tracePt t="99296" x="6421438" y="2816225"/>
          <p14:tracePt t="99315" x="6434138" y="2816225"/>
          <p14:tracePt t="99355" x="6446838" y="2816225"/>
          <p14:tracePt t="99396" x="6472238" y="2816225"/>
          <p14:tracePt t="99416" x="6483350" y="2816225"/>
          <p14:tracePt t="99640" x="6496050" y="2816225"/>
          <p14:tracePt t="99662" x="6508750" y="2816225"/>
          <p14:tracePt t="99688" x="6521450" y="2816225"/>
          <p14:tracePt t="99697" x="6546850" y="2816225"/>
          <p14:tracePt t="99708" x="6572250" y="2816225"/>
          <p14:tracePt t="99717" x="6608763" y="2816225"/>
          <p14:tracePt t="99727" x="6646863" y="2816225"/>
          <p14:tracePt t="99736" x="6696075" y="2828925"/>
          <p14:tracePt t="99746" x="6721475" y="2828925"/>
          <p14:tracePt t="99756" x="6734175" y="2840038"/>
          <p14:tracePt t="99765" x="6759575" y="2840038"/>
          <p14:tracePt t="99785" x="6784975" y="2840038"/>
          <p14:tracePt t="99805" x="6797675" y="2840038"/>
          <p14:tracePt t="99824" x="6808788" y="2840038"/>
          <p14:tracePt t="99833" x="6821488" y="2840038"/>
          <p14:tracePt t="99843" x="6834188" y="2840038"/>
          <p14:tracePt t="99853" x="6846888" y="2840038"/>
          <p14:tracePt t="99875" x="6859588" y="2840038"/>
          <p14:tracePt t="100216" x="6859588" y="2852738"/>
          <p14:tracePt t="100237" x="6859588" y="2865438"/>
          <p14:tracePt t="100247" x="6859588" y="2903538"/>
          <p14:tracePt t="100255" x="6859588" y="2978150"/>
          <p14:tracePt t="100264" x="6859588" y="3054350"/>
          <p14:tracePt t="100274" x="6859588" y="3090863"/>
          <p14:tracePt t="100285" x="6859588" y="3141663"/>
          <p14:tracePt t="100293" x="6859588" y="3178175"/>
          <p14:tracePt t="100304" x="6859588" y="3203575"/>
          <p14:tracePt t="100313" x="6859588" y="3216275"/>
          <p14:tracePt t="100322" x="6859588" y="3241675"/>
          <p14:tracePt t="100333" x="6859588" y="3267075"/>
          <p14:tracePt t="100343" x="6859588" y="3290888"/>
          <p14:tracePt t="100352" x="6859588" y="3316288"/>
          <p14:tracePt t="100362" x="6859588" y="3328988"/>
          <p14:tracePt t="100375" x="6859588" y="3341688"/>
          <p14:tracePt t="100383" x="6859588" y="3367088"/>
          <p14:tracePt t="100393" x="6859588" y="3390900"/>
          <p14:tracePt t="100402" x="6859588" y="3403600"/>
          <p14:tracePt t="100411" x="6859588" y="3416300"/>
          <p14:tracePt t="100421" x="6859588" y="3429000"/>
          <p14:tracePt t="100440" x="6859588" y="3441700"/>
          <p14:tracePt t="100450" x="6859588" y="3454400"/>
          <p14:tracePt t="100469" x="6859588" y="3467100"/>
          <p14:tracePt t="100489" x="6859588" y="3479800"/>
          <p14:tracePt t="100519" x="6859588" y="3490913"/>
          <p14:tracePt t="100548" x="6859588" y="3503613"/>
          <p14:tracePt t="102115" x="6859588" y="3516313"/>
          <p14:tracePt t="102136" x="6859588" y="3529013"/>
          <p14:tracePt t="102165" x="6859588" y="3541713"/>
          <p14:tracePt t="102172" x="6859588" y="3554413"/>
          <p14:tracePt t="102192" x="6859588" y="3567113"/>
          <p14:tracePt t="102201" x="6859588" y="3579813"/>
          <p14:tracePt t="102221" x="6859588" y="3590925"/>
          <p14:tracePt t="102230" x="6859588" y="3603625"/>
          <p14:tracePt t="102251" x="6859588" y="3616325"/>
          <p14:tracePt t="102280" x="6859588" y="3641725"/>
          <p14:tracePt t="102290" x="6859588" y="3654425"/>
          <p14:tracePt t="102310" x="6859588" y="3667125"/>
          <p14:tracePt t="102319" x="6859588" y="3679825"/>
          <p14:tracePt t="102330" x="6846888" y="3692525"/>
          <p14:tracePt t="102349" x="6846888" y="3703638"/>
          <p14:tracePt t="102360" x="6834188" y="3703638"/>
          <p14:tracePt t="102369" x="6834188" y="3729038"/>
          <p14:tracePt t="102378" x="6821488" y="3767138"/>
          <p14:tracePt t="102388" x="6772275" y="3841750"/>
          <p14:tracePt t="102398" x="6708775" y="3916363"/>
          <p14:tracePt t="102407" x="6659563" y="3992563"/>
          <p14:tracePt t="102417" x="6596063" y="4067175"/>
          <p14:tracePt t="102427" x="6508750" y="4141788"/>
          <p14:tracePt t="102436" x="6459538" y="4205288"/>
          <p14:tracePt t="102446" x="6383338" y="4254500"/>
          <p14:tracePt t="102456" x="6321425" y="4292600"/>
          <p14:tracePt t="102467" x="6283325" y="4318000"/>
          <p14:tracePt t="102475" x="6208713" y="4341813"/>
          <p14:tracePt t="102485" x="6157913" y="4354513"/>
          <p14:tracePt t="102495" x="6121400" y="4379913"/>
          <p14:tracePt t="102504" x="6083300" y="4392613"/>
          <p14:tracePt t="102514" x="6034088" y="4405313"/>
          <p14:tracePt t="102525" x="5995988" y="4418013"/>
          <p14:tracePt t="102535" x="5970588" y="4418013"/>
          <p14:tracePt t="102543" x="5945188" y="4430713"/>
          <p14:tracePt t="102554" x="5932488" y="4430713"/>
          <p14:tracePt t="102564" x="5921375" y="4430713"/>
          <p14:tracePt t="102573" x="5883275" y="4430713"/>
          <p14:tracePt t="102582" x="5870575" y="4430713"/>
          <p14:tracePt t="102819" x="5870575" y="4443413"/>
          <p14:tracePt t="102837" x="5870575" y="4467225"/>
          <p14:tracePt t="102847" x="5857875" y="4518025"/>
          <p14:tracePt t="102857" x="5845175" y="4530725"/>
          <p14:tracePt t="102867" x="5832475" y="4554538"/>
          <p14:tracePt t="102916" x="5821363" y="4530725"/>
          <p14:tracePt t="102925" x="5808663" y="4454525"/>
          <p14:tracePt t="102935" x="5808663" y="4367213"/>
          <p14:tracePt t="102945" x="5808663" y="4254500"/>
          <p14:tracePt t="102955" x="5832475" y="4141788"/>
          <p14:tracePt t="102965" x="5883275" y="4029075"/>
          <p14:tracePt t="102974" x="5908675" y="3929063"/>
          <p14:tracePt t="102984" x="5921375" y="3854450"/>
          <p14:tracePt t="102995" x="5932488" y="3779838"/>
          <p14:tracePt t="103018" x="5957888" y="3716338"/>
          <p14:tracePt t="103024" x="5970588" y="3703638"/>
          <p14:tracePt t="103034" x="5970588" y="3679825"/>
          <p14:tracePt t="103042" x="5970588" y="3654425"/>
          <p14:tracePt t="103053" x="5970588" y="3641725"/>
          <p14:tracePt t="103062" x="5970588" y="3616325"/>
          <p14:tracePt t="103071" x="5970588" y="3579813"/>
          <p14:tracePt t="103081" x="5970588" y="3554413"/>
          <p14:tracePt t="103094" x="5970588" y="3541713"/>
          <p14:tracePt t="103106" x="5970588" y="3516313"/>
          <p14:tracePt t="103112" x="5970588" y="3490913"/>
          <p14:tracePt t="103121" x="5970588" y="3454400"/>
          <p14:tracePt t="103130" x="5970588" y="3429000"/>
          <p14:tracePt t="103140" x="5970588" y="3403600"/>
          <p14:tracePt t="103151" x="5957888" y="3390900"/>
          <p14:tracePt t="103160" x="5957888" y="3378200"/>
          <p14:tracePt t="103170" x="5957888" y="3367088"/>
          <p14:tracePt t="103180" x="5945188" y="3354388"/>
          <p14:tracePt t="103199" x="5945188" y="3341688"/>
          <p14:tracePt t="103209" x="5932488" y="3341688"/>
          <p14:tracePt t="103230" x="5921375" y="3328988"/>
          <p14:tracePt t="103259" x="5908675" y="3328988"/>
          <p14:tracePt t="103271" x="5908675" y="3316288"/>
          <p14:tracePt t="103288" x="5895975" y="3316288"/>
          <p14:tracePt t="103298" x="5895975" y="3303588"/>
          <p14:tracePt t="103317" x="5883275" y="3303588"/>
          <p14:tracePt t="103327" x="5870575" y="3303588"/>
          <p14:tracePt t="103336" x="5870575" y="3290888"/>
          <p14:tracePt t="103347" x="5857875" y="3290888"/>
          <p14:tracePt t="103356" x="5845175" y="3290888"/>
          <p14:tracePt t="103366" x="5832475" y="3290888"/>
          <p14:tracePt t="103375" x="5821363" y="3278188"/>
          <p14:tracePt t="103386" x="5808663" y="3267075"/>
          <p14:tracePt t="103395" x="5795963" y="3267075"/>
          <p14:tracePt t="103405" x="5795963" y="3254375"/>
          <p14:tracePt t="103425" x="5783263" y="3254375"/>
          <p14:tracePt t="103453" x="5770563" y="3241675"/>
          <p14:tracePt t="103483" x="5757863" y="3241675"/>
          <p14:tracePt t="103719" x="5770563" y="3241675"/>
          <p14:tracePt t="103730" x="5808663" y="3241675"/>
          <p14:tracePt t="103741" x="5832475" y="3241675"/>
          <p14:tracePt t="103749" x="5870575" y="3241675"/>
          <p14:tracePt t="103759" x="5883275" y="3254375"/>
          <p14:tracePt t="103768" x="5895975" y="3254375"/>
          <p14:tracePt t="103776" x="5921375" y="3254375"/>
          <p14:tracePt t="103798" x="5932488" y="3254375"/>
          <p14:tracePt t="103806" x="5932488" y="3267075"/>
          <p14:tracePt t="103825" x="5945188" y="3267075"/>
          <p14:tracePt t="103847" x="5957888" y="3267075"/>
          <p14:tracePt t="103855" x="5970588" y="3267075"/>
          <p14:tracePt t="103875" x="5995988" y="3267075"/>
          <p14:tracePt t="103885" x="5995988" y="3278188"/>
          <p14:tracePt t="103894" x="6021388" y="3278188"/>
          <p14:tracePt t="103903" x="6045200" y="3278188"/>
          <p14:tracePt t="103915" x="6070600" y="3290888"/>
          <p14:tracePt t="103923" x="6134100" y="3303588"/>
          <p14:tracePt t="103933" x="6183313" y="3316288"/>
          <p14:tracePt t="103942" x="6221413" y="3316288"/>
          <p14:tracePt t="103952" x="6246813" y="3316288"/>
          <p14:tracePt t="103962" x="6283325" y="3328988"/>
          <p14:tracePt t="103973" x="6296025" y="3328988"/>
          <p14:tracePt t="103992" x="6308725" y="3328988"/>
          <p14:tracePt t="104002" x="6321425" y="3328988"/>
          <p14:tracePt t="104017" x="6334125" y="3328988"/>
          <p14:tracePt t="104031" x="6346825" y="3328988"/>
          <p14:tracePt t="104070" x="6359525" y="3328988"/>
          <p14:tracePt t="104080" x="6370638" y="3328988"/>
          <p14:tracePt t="104305" x="6359525" y="3328988"/>
          <p14:tracePt t="104344" x="6346825" y="3328988"/>
          <p14:tracePt t="104376" x="6334125" y="3316288"/>
          <p14:tracePt t="104392" x="6334125" y="3303588"/>
          <p14:tracePt t="104442" x="6334125" y="3290888"/>
          <p14:tracePt t="104491" x="6359525" y="3290888"/>
          <p14:tracePt t="104502" x="6370638" y="3290888"/>
          <p14:tracePt t="104510" x="6396038" y="3290888"/>
          <p14:tracePt t="104520" x="6408738" y="3290888"/>
          <p14:tracePt t="104530" x="6421438" y="3290888"/>
          <p14:tracePt t="104551" x="6434138" y="3290888"/>
          <p14:tracePt t="104560" x="6446838" y="3290888"/>
          <p14:tracePt t="104569" x="6459538" y="3290888"/>
          <p14:tracePt t="104579" x="6472238" y="3290888"/>
          <p14:tracePt t="104589" x="6483350" y="3290888"/>
          <p14:tracePt t="104600" x="6496050" y="3290888"/>
          <p14:tracePt t="104608" x="6508750" y="3290888"/>
          <p14:tracePt t="104619" x="6521450" y="3290888"/>
          <p14:tracePt t="104627" x="6534150" y="3290888"/>
          <p14:tracePt t="104648" x="6559550" y="3290888"/>
          <p14:tracePt t="104668" x="6572250" y="3290888"/>
          <p14:tracePt t="104678" x="6584950" y="3290888"/>
          <p14:tracePt t="104716" x="6596063" y="3290888"/>
          <p14:tracePt t="104726" x="6608763" y="3290888"/>
          <p14:tracePt t="104912" x="6621463" y="3290888"/>
          <p14:tracePt t="104923" x="6646863" y="3278188"/>
          <p14:tracePt t="104932" x="6672263" y="3267075"/>
          <p14:tracePt t="104941" x="6708775" y="3254375"/>
          <p14:tracePt t="104952" x="6746875" y="3241675"/>
          <p14:tracePt t="104960" x="6772275" y="3241675"/>
          <p14:tracePt t="104971" x="6808788" y="3228975"/>
          <p14:tracePt t="104980" x="6808788" y="3216275"/>
          <p14:tracePt t="104990" x="6821488" y="3216275"/>
          <p14:tracePt t="105020" x="6846888" y="3216275"/>
          <p14:tracePt t="105039" x="6859588" y="3216275"/>
          <p14:tracePt t="105344" x="6859588" y="3228975"/>
          <p14:tracePt t="105364" x="6859588" y="3241675"/>
          <p14:tracePt t="105373" x="6846888" y="3241675"/>
          <p14:tracePt t="105383" x="6834188" y="3254375"/>
          <p14:tracePt t="105391" x="6821488" y="3267075"/>
          <p14:tracePt t="105402" x="6821488" y="3278188"/>
          <p14:tracePt t="105411" x="6808788" y="3278188"/>
          <p14:tracePt t="105421" x="6784975" y="3316288"/>
          <p14:tracePt t="105431" x="6759575" y="3354388"/>
          <p14:tracePt t="105440" x="6696075" y="3416300"/>
          <p14:tracePt t="105451" x="6646863" y="3479800"/>
          <p14:tracePt t="105459" x="6596063" y="3529013"/>
          <p14:tracePt t="105469" x="6559550" y="3590925"/>
          <p14:tracePt t="105479" x="6534150" y="3641725"/>
          <p14:tracePt t="105488" x="6508750" y="3679825"/>
          <p14:tracePt t="105499" x="6472238" y="3741738"/>
          <p14:tracePt t="105509" x="6446838" y="3779838"/>
          <p14:tracePt t="105518" x="6421438" y="3816350"/>
          <p14:tracePt t="105529" x="6396038" y="3867150"/>
          <p14:tracePt t="105538" x="6370638" y="3892550"/>
          <p14:tracePt t="105547" x="6359525" y="3905250"/>
          <p14:tracePt t="105557" x="6346825" y="3916363"/>
          <p14:tracePt t="105567" x="6334125" y="3929063"/>
          <p14:tracePt t="105607" x="6334125" y="3941763"/>
          <p14:tracePt t="105618" x="6321425" y="3941763"/>
          <p14:tracePt t="105646" x="6296025" y="3941763"/>
          <p14:tracePt t="105655" x="6296025" y="3954463"/>
          <p14:tracePt t="105665" x="6283325" y="3954463"/>
          <p14:tracePt t="105714" x="6270625" y="3954463"/>
          <p14:tracePt t="105755" x="6259513" y="3954463"/>
          <p14:tracePt t="105793" x="6246813" y="3941763"/>
          <p14:tracePt t="105812" x="6234113" y="3941763"/>
          <p14:tracePt t="105822" x="6234113" y="3929063"/>
          <p14:tracePt t="105832" x="6221413" y="3929063"/>
          <p14:tracePt t="105841" x="6196013" y="3892550"/>
          <p14:tracePt t="105852" x="6183313" y="3892550"/>
          <p14:tracePt t="105861" x="6157913" y="3854450"/>
          <p14:tracePt t="105870" x="6146800" y="3829050"/>
          <p14:tracePt t="105880" x="6121400" y="3792538"/>
          <p14:tracePt t="105890" x="6108700" y="3767138"/>
          <p14:tracePt t="105900" x="6096000" y="3729038"/>
          <p14:tracePt t="105909" x="6083300" y="3703638"/>
          <p14:tracePt t="105920" x="6070600" y="3679825"/>
          <p14:tracePt t="105930" x="6070600" y="3667125"/>
          <p14:tracePt t="105938" x="6070600" y="3641725"/>
          <p14:tracePt t="105949" x="6057900" y="3616325"/>
          <p14:tracePt t="105958" x="6045200" y="3603625"/>
          <p14:tracePt t="105968" x="6045200" y="3579813"/>
          <p14:tracePt t="105978" x="6045200" y="3554413"/>
          <p14:tracePt t="105987" x="6034088" y="3554413"/>
          <p14:tracePt t="105997" x="6021388" y="3541713"/>
          <p14:tracePt t="106023" x="6021388" y="3516313"/>
          <p14:tracePt t="106027" x="6021388" y="3503613"/>
          <p14:tracePt t="106046" x="6021388" y="3490913"/>
          <p14:tracePt t="106057" x="6008688" y="3479800"/>
          <p14:tracePt t="106066" x="6008688" y="3467100"/>
          <p14:tracePt t="106077" x="6008688" y="3441700"/>
          <p14:tracePt t="106086" x="5995988" y="3429000"/>
          <p14:tracePt t="106099" x="5983288" y="3403600"/>
          <p14:tracePt t="106107" x="5983288" y="3390900"/>
          <p14:tracePt t="106115" x="5983288" y="3378200"/>
          <p14:tracePt t="106125" x="5970588" y="3354388"/>
          <p14:tracePt t="106134" x="5957888" y="3354388"/>
          <p14:tracePt t="106144" x="5957888" y="3341688"/>
          <p14:tracePt t="106155" x="5957888" y="3316288"/>
          <p14:tracePt t="106164" x="5945188" y="3316288"/>
          <p14:tracePt t="106173" x="5945188" y="3290888"/>
          <p14:tracePt t="106184" x="5932488" y="3278188"/>
          <p14:tracePt t="106193" x="5932488" y="3267075"/>
          <p14:tracePt t="106204" x="5921375" y="3254375"/>
          <p14:tracePt t="106213" x="5921375" y="3241675"/>
          <p14:tracePt t="106223" x="5908675" y="3228975"/>
          <p14:tracePt t="106232" x="5895975" y="3216275"/>
          <p14:tracePt t="106242" x="5883275" y="3203575"/>
          <p14:tracePt t="106262" x="5857875" y="3190875"/>
          <p14:tracePt t="106282" x="5845175" y="3190875"/>
          <p14:tracePt t="106302" x="5832475" y="3178175"/>
          <p14:tracePt t="106321" x="5821363" y="3165475"/>
          <p14:tracePt t="106350" x="5808663" y="3165475"/>
          <p14:tracePt t="106390" x="5795963" y="3165475"/>
          <p14:tracePt t="106526" x="5808663" y="3165475"/>
          <p14:tracePt t="106536" x="5821363" y="3165475"/>
          <p14:tracePt t="106546" x="5832475" y="3165475"/>
          <p14:tracePt t="106556" x="5845175" y="3165475"/>
          <p14:tracePt t="106566" x="5895975" y="3165475"/>
          <p14:tracePt t="106576" x="5921375" y="3165475"/>
          <p14:tracePt t="106585" x="5945188" y="3165475"/>
          <p14:tracePt t="106595" x="5970588" y="3165475"/>
          <p14:tracePt t="106604" x="5995988" y="3165475"/>
          <p14:tracePt t="106614" x="6008688" y="3165475"/>
          <p14:tracePt t="106625" x="6021388" y="3165475"/>
          <p14:tracePt t="106633" x="6045200" y="3165475"/>
          <p14:tracePt t="106643" x="6070600" y="3165475"/>
          <p14:tracePt t="106653" x="6083300" y="3165475"/>
          <p14:tracePt t="106663" x="6108700" y="3165475"/>
          <p14:tracePt t="106673" x="6157913" y="3165475"/>
          <p14:tracePt t="106683" x="6196013" y="3165475"/>
          <p14:tracePt t="106692" x="6246813" y="3165475"/>
          <p14:tracePt t="106702" x="6270625" y="3165475"/>
          <p14:tracePt t="106712" x="6296025" y="3165475"/>
          <p14:tracePt t="106721" x="6321425" y="3165475"/>
          <p14:tracePt t="106733" x="6359525" y="3165475"/>
          <p14:tracePt t="106741" x="6383338" y="3165475"/>
          <p14:tracePt t="106750" x="6421438" y="3165475"/>
          <p14:tracePt t="106761" x="6472238" y="3165475"/>
          <p14:tracePt t="106771" x="6521450" y="3178175"/>
          <p14:tracePt t="106781" x="6608763" y="3178175"/>
          <p14:tracePt t="106791" x="6659563" y="3178175"/>
          <p14:tracePt t="106802" x="6734175" y="3190875"/>
          <p14:tracePt t="106811" x="6772275" y="3203575"/>
          <p14:tracePt t="106819" x="6808788" y="3203575"/>
          <p14:tracePt t="106829" x="6846888" y="3216275"/>
          <p14:tracePt t="106839" x="6884988" y="3228975"/>
          <p14:tracePt t="106849" x="6897688" y="3228975"/>
          <p14:tracePt t="106858" x="6910388" y="3228975"/>
          <p14:tracePt t="106868" x="6946900" y="3228975"/>
          <p14:tracePt t="106878" x="6959600" y="3228975"/>
          <p14:tracePt t="106888" x="6972300" y="3228975"/>
          <p14:tracePt t="106897" x="6985000" y="3228975"/>
          <p14:tracePt t="106908" x="6997700" y="3228975"/>
          <p14:tracePt t="106918" x="7010400" y="3228975"/>
          <p14:tracePt t="106926" x="7021513" y="3228975"/>
          <p14:tracePt t="106947" x="7034213" y="3228975"/>
          <p14:tracePt t="106957" x="7034213" y="3241675"/>
          <p14:tracePt t="106976" x="7046913" y="3241675"/>
          <p14:tracePt t="106996" x="7059613" y="3241675"/>
          <p14:tracePt t="107036" x="7072313" y="3241675"/>
          <p14:tracePt t="107107" x="7072313" y="3254375"/>
          <p14:tracePt t="107319" x="7072313" y="3267075"/>
          <p14:tracePt t="107543" x="7072313" y="3278188"/>
          <p14:tracePt t="107564" x="7085013" y="3303588"/>
          <p14:tracePt t="107573" x="7097713" y="3367088"/>
          <p14:tracePt t="107583" x="7110413" y="3403600"/>
          <p14:tracePt t="107593" x="7123113" y="3479800"/>
          <p14:tracePt t="107602" x="7146925" y="3554413"/>
          <p14:tracePt t="107613" x="7172325" y="3667125"/>
          <p14:tracePt t="107622" x="7223125" y="3792538"/>
          <p14:tracePt t="107632" x="7246938" y="3929063"/>
          <p14:tracePt t="107642" x="7285038" y="4092575"/>
          <p14:tracePt t="107651" x="7335838" y="4267200"/>
          <p14:tracePt t="107661" x="7372350" y="4505325"/>
          <p14:tracePt t="107670" x="7410450" y="4667250"/>
          <p14:tracePt t="107680" x="7423150" y="4818063"/>
          <p14:tracePt t="107690" x="7423150" y="4943475"/>
          <p14:tracePt t="107700" x="7423150" y="5018088"/>
          <p14:tracePt t="107711" x="7423150" y="5068888"/>
          <p14:tracePt t="107720" x="7423150" y="5130800"/>
          <p14:tracePt t="107731" x="7423150" y="5156200"/>
          <p14:tracePt t="107740" x="7410450" y="5194300"/>
          <p14:tracePt t="107750" x="7397750" y="5230813"/>
          <p14:tracePt t="107760" x="7359650" y="5256213"/>
          <p14:tracePt t="107769" x="7335838" y="5294313"/>
          <p14:tracePt t="107779" x="7285038" y="5330825"/>
          <p14:tracePt t="107788" x="7259638" y="5356225"/>
          <p14:tracePt t="107798" x="7197725" y="5394325"/>
          <p14:tracePt t="107807" x="7159625" y="5430838"/>
          <p14:tracePt t="107817" x="7059613" y="5468938"/>
          <p14:tracePt t="107828" x="6985000" y="5507038"/>
          <p14:tracePt t="107838" x="6910388" y="5530850"/>
          <p14:tracePt t="107847" x="6821488" y="5543550"/>
          <p14:tracePt t="107856" x="6734175" y="5556250"/>
          <p14:tracePt t="107866" x="6672263" y="5556250"/>
          <p14:tracePt t="107877" x="6584950" y="5568950"/>
          <p14:tracePt t="107887" x="6534150" y="5568950"/>
          <p14:tracePt t="107895" x="6483350" y="5568950"/>
          <p14:tracePt t="107905" x="6421438" y="5568950"/>
          <p14:tracePt t="107916" x="6370638" y="5568950"/>
          <p14:tracePt t="108288" x="6370638" y="5581650"/>
          <p14:tracePt t="108297" x="6370638" y="5607050"/>
          <p14:tracePt t="108307" x="6359525" y="5681663"/>
          <p14:tracePt t="108317" x="6334125" y="5756275"/>
          <p14:tracePt t="108326" x="6308725" y="5807075"/>
          <p14:tracePt t="108337" x="6308725" y="5843588"/>
          <p14:tracePt t="108346" x="6296025" y="5881688"/>
          <p14:tracePt t="108366" x="6296025" y="5894388"/>
          <p14:tracePt t="108444" x="6296025" y="5907088"/>
          <p14:tracePt t="108541" x="6296025" y="5919788"/>
          <p14:tracePt t="108571" x="6283325" y="5932488"/>
          <p14:tracePt t="108581" x="6270625" y="5969000"/>
          <p14:tracePt t="108591" x="6246813" y="6007100"/>
          <p14:tracePt t="108600" x="6221413" y="6056313"/>
          <p14:tracePt t="108610" x="6196013" y="6107113"/>
          <p14:tracePt t="108620" x="6157913" y="6157913"/>
          <p14:tracePt t="108630" x="6096000" y="6245225"/>
          <p14:tracePt t="108641" x="6034088" y="6294438"/>
          <p14:tracePt t="108649" x="5932488" y="6394450"/>
          <p14:tracePt t="108658" x="5808663" y="6494463"/>
          <p14:tracePt t="108669" x="5619750" y="6594475"/>
          <p14:tracePt t="108678" x="5370513" y="6707188"/>
          <p14:tracePt t="108689" x="5106988" y="6783388"/>
          <p14:tracePt t="108786" x="3692525" y="6807200"/>
          <p14:tracePt t="108795" x="3667125" y="6796088"/>
          <p14:tracePt t="108806" x="3654425" y="6783388"/>
          <p14:tracePt t="108816" x="3654425" y="6770688"/>
          <p14:tracePt t="109040" x="3643313" y="6783388"/>
          <p14:tracePt t="109050" x="3643313" y="6796088"/>
          <p14:tracePt t="109060" x="3643313" y="6819900"/>
          <p14:tracePt t="109070" x="3605213" y="683260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8495EF-EC09-42AE-97EC-383400F53709}"/>
              </a:ext>
            </a:extLst>
          </p:cNvPr>
          <p:cNvSpPr txBox="1">
            <a:spLocks/>
          </p:cNvSpPr>
          <p:nvPr/>
        </p:nvSpPr>
        <p:spPr>
          <a:xfrm>
            <a:off x="1066800" y="2743200"/>
            <a:ext cx="10058400" cy="1371600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u="sng" dirty="0"/>
              <a:t>Session 3</a:t>
            </a:r>
            <a:br>
              <a:rPr lang="en-GB" u="sng" dirty="0"/>
            </a:br>
            <a:r>
              <a:rPr lang="en-GB" sz="3100" u="sng" dirty="0"/>
              <a:t>WALT- Reading and writing words with the </a:t>
            </a:r>
            <a:r>
              <a:rPr lang="en-GB" sz="3100" b="1" i="1" u="sng" dirty="0" err="1"/>
              <a:t>ea</a:t>
            </a:r>
            <a:r>
              <a:rPr lang="en-GB" sz="3100" u="sng" dirty="0"/>
              <a:t> digraph.</a:t>
            </a:r>
            <a:endParaRPr lang="en-GB" u="sng" dirty="0"/>
          </a:p>
        </p:txBody>
      </p:sp>
    </p:spTree>
    <p:extLst>
      <p:ext uri="{BB962C8B-B14F-4D97-AF65-F5344CB8AC3E}">
        <p14:creationId xmlns:p14="http://schemas.microsoft.com/office/powerpoint/2010/main" val="25743441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Session 3</a:t>
            </a:r>
            <a:br>
              <a:rPr lang="en-US" u="sng" dirty="0"/>
            </a:br>
            <a:r>
              <a:rPr lang="en-US" sz="3100" u="sng" dirty="0"/>
              <a:t>WALT- Reading and writing words with the </a:t>
            </a:r>
            <a:r>
              <a:rPr lang="en-US" sz="3100" b="1" i="1" u="sng" dirty="0" err="1"/>
              <a:t>ea</a:t>
            </a:r>
            <a:r>
              <a:rPr lang="en-US" sz="3100" u="sng" dirty="0"/>
              <a:t> digraph.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7AA4D-1B07-4285-8DAE-DE01EE6B6C0C}"/>
              </a:ext>
            </a:extLst>
          </p:cNvPr>
          <p:cNvSpPr txBox="1"/>
          <p:nvPr/>
        </p:nvSpPr>
        <p:spPr>
          <a:xfrm>
            <a:off x="7745896" y="317666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deaf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4176D-6DA9-44C8-BCE1-F2C505257EEF}"/>
              </a:ext>
            </a:extLst>
          </p:cNvPr>
          <p:cNvSpPr txBox="1"/>
          <p:nvPr/>
        </p:nvSpPr>
        <p:spPr>
          <a:xfrm>
            <a:off x="3916017" y="338329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bread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E2D29-9BC2-4252-BE37-E9FA1C8E8E12}"/>
              </a:ext>
            </a:extLst>
          </p:cNvPr>
          <p:cNvSpPr txBox="1"/>
          <p:nvPr/>
        </p:nvSpPr>
        <p:spPr>
          <a:xfrm>
            <a:off x="8719931" y="1955400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stream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3CD7-CED1-48DA-8601-1FB5E2319B6C}"/>
              </a:ext>
            </a:extLst>
          </p:cNvPr>
          <p:cNvSpPr txBox="1"/>
          <p:nvPr/>
        </p:nvSpPr>
        <p:spPr>
          <a:xfrm>
            <a:off x="5668618" y="4545766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meat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E1EA8-5370-4B5B-BC32-10195D926F18}"/>
              </a:ext>
            </a:extLst>
          </p:cNvPr>
          <p:cNvSpPr txBox="1"/>
          <p:nvPr/>
        </p:nvSpPr>
        <p:spPr>
          <a:xfrm>
            <a:off x="5433391" y="240722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head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B4E27-01AB-4384-A46C-228BA7F4C5C6}"/>
              </a:ext>
            </a:extLst>
          </p:cNvPr>
          <p:cNvSpPr txBox="1"/>
          <p:nvPr/>
        </p:nvSpPr>
        <p:spPr>
          <a:xfrm>
            <a:off x="768627" y="4155235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cream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964F5-4AB7-451C-BD12-036D3C46D3B7}"/>
              </a:ext>
            </a:extLst>
          </p:cNvPr>
          <p:cNvSpPr txBox="1"/>
          <p:nvPr/>
        </p:nvSpPr>
        <p:spPr>
          <a:xfrm>
            <a:off x="1219200" y="216659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bead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A0F1F-F4F3-4E72-88F8-F00BB7548606}"/>
              </a:ext>
            </a:extLst>
          </p:cNvPr>
          <p:cNvSpPr txBox="1"/>
          <p:nvPr/>
        </p:nvSpPr>
        <p:spPr>
          <a:xfrm>
            <a:off x="2531166" y="5108577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feather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BA799D52-76C4-4B1C-A34D-708716411481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514520" y="2903400"/>
              <a:ext cx="5320440" cy="250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BA799D52-76C4-4B1C-A34D-708716411481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498680" y="2840040"/>
                <a:ext cx="5351760" cy="37764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7C94321C-780B-4804-AC41-91D65A4D43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08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2588"/>
    </mc:Choice>
    <mc:Fallback>
      <p:transition spd="slow" advTm="1325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1754" x="3402013" y="6143625"/>
          <p14:tracePt t="31853" x="2165350" y="6419850"/>
          <p14:tracePt t="31862" x="2116138" y="5945188"/>
          <p14:tracePt t="31869" x="2052638" y="5343525"/>
          <p14:tracePt t="31879" x="2003425" y="4830763"/>
          <p14:tracePt t="31890" x="1952625" y="4341813"/>
          <p14:tracePt t="31899" x="1914525" y="3916363"/>
          <p14:tracePt t="31928" x="1878013" y="2978150"/>
          <p14:tracePt t="31938" x="1878013" y="2803525"/>
          <p14:tracePt t="31948" x="1878013" y="2640013"/>
          <p14:tracePt t="31958" x="1878013" y="2552700"/>
          <p14:tracePt t="31967" x="1878013" y="2527300"/>
          <p14:tracePt t="31976" x="1878013" y="2503488"/>
          <p14:tracePt t="32202" x="1865313" y="2503488"/>
          <p14:tracePt t="32224" x="1839913" y="2503488"/>
          <p14:tracePt t="32235" x="1839913" y="2490788"/>
          <p14:tracePt t="32244" x="1827213" y="2490788"/>
          <p14:tracePt t="32333" x="1852613" y="2503488"/>
          <p14:tracePt t="32341" x="1903413" y="2503488"/>
          <p14:tracePt t="32349" x="1978025" y="2516188"/>
          <p14:tracePt t="32360" x="2090738" y="2552700"/>
          <p14:tracePt t="32369" x="2216150" y="2578100"/>
          <p14:tracePt t="32377" x="2303463" y="2603500"/>
          <p14:tracePt t="32388" x="2378075" y="2603500"/>
          <p14:tracePt t="32397" x="2441575" y="2603500"/>
          <p14:tracePt t="32408" x="2490788" y="2616200"/>
          <p14:tracePt t="32417" x="2565400" y="2616200"/>
          <p14:tracePt t="32427" x="2616200" y="2616200"/>
          <p14:tracePt t="32436" x="2654300" y="2616200"/>
          <p14:tracePt t="32446" x="2690813" y="2616200"/>
          <p14:tracePt t="32458" x="2728913" y="2616200"/>
          <p14:tracePt t="32467" x="2741613" y="2616200"/>
          <p14:tracePt t="32487" x="2767013" y="2616200"/>
          <p14:tracePt t="32584" x="2754313" y="2616200"/>
          <p14:tracePt t="32594" x="2754313" y="2603500"/>
          <p14:tracePt t="32603" x="2741613" y="2603500"/>
          <p14:tracePt t="32612" x="2741613" y="2590800"/>
          <p14:tracePt t="32622" x="2728913" y="2590800"/>
          <p14:tracePt t="32633" x="2703513" y="2590800"/>
          <p14:tracePt t="32642" x="2678113" y="2590800"/>
          <p14:tracePt t="32654" x="2641600" y="2590800"/>
          <p14:tracePt t="32663" x="2590800" y="2590800"/>
          <p14:tracePt t="32672" x="2516188" y="2603500"/>
          <p14:tracePt t="32682" x="2441575" y="2616200"/>
          <p14:tracePt t="32691" x="2303463" y="2640013"/>
          <p14:tracePt t="32701" x="2178050" y="2652713"/>
          <p14:tracePt t="32710" x="2065338" y="2652713"/>
          <p14:tracePt t="32720" x="1965325" y="2665413"/>
          <p14:tracePt t="32730" x="1878013" y="2678113"/>
          <p14:tracePt t="32740" x="1801813" y="2678113"/>
          <p14:tracePt t="32749" x="1752600" y="2690813"/>
          <p14:tracePt t="32760" x="1689100" y="2690813"/>
          <p14:tracePt t="32769" x="1665288" y="2690813"/>
          <p14:tracePt t="32778" x="1639888" y="2690813"/>
          <p14:tracePt t="32788" x="1627188" y="2690813"/>
          <p14:tracePt t="32799" x="1614488" y="2690813"/>
          <p14:tracePt t="32818" x="1601788" y="2690813"/>
          <p14:tracePt t="32903" x="1601788" y="2703513"/>
          <p14:tracePt t="32907" x="1614488" y="2703513"/>
          <p14:tracePt t="32918" x="1652588" y="2716213"/>
          <p14:tracePt t="32928" x="1739900" y="2728913"/>
          <p14:tracePt t="32937" x="1878013" y="2765425"/>
          <p14:tracePt t="32945" x="2003425" y="2790825"/>
          <p14:tracePt t="32956" x="2103438" y="2790825"/>
          <p14:tracePt t="32965" x="2178050" y="2803525"/>
          <p14:tracePt t="32975" x="2252663" y="2816225"/>
          <p14:tracePt t="32984" x="2339975" y="2828925"/>
          <p14:tracePt t="32994" x="2390775" y="2828925"/>
          <p14:tracePt t="33004" x="2441575" y="2828925"/>
          <p14:tracePt t="33013" x="2478088" y="2840038"/>
          <p14:tracePt t="33024" x="2503488" y="2852738"/>
          <p14:tracePt t="33222" x="2503488" y="2865438"/>
          <p14:tracePt t="33233" x="2503488" y="2903538"/>
          <p14:tracePt t="33242" x="2554288" y="2990850"/>
          <p14:tracePt t="33250" x="2616200" y="3078163"/>
          <p14:tracePt t="33259" x="2716213" y="3216275"/>
          <p14:tracePt t="33269" x="2841625" y="3403600"/>
          <p14:tracePt t="33279" x="3028950" y="3741738"/>
          <p14:tracePt t="33288" x="3241675" y="4105275"/>
          <p14:tracePt t="33298" x="3505200" y="4567238"/>
          <p14:tracePt t="33307" x="3756025" y="5043488"/>
          <p14:tracePt t="33317" x="3943350" y="5494338"/>
          <p14:tracePt t="33327" x="4068763" y="5868988"/>
          <p14:tracePt t="33338" x="4168775" y="6207125"/>
          <p14:tracePt t="33346" x="4256088" y="6483350"/>
          <p14:tracePt t="33357" x="4318000" y="6757988"/>
          <p14:tracePt t="33964" x="0" y="0"/>
        </p14:tracePtLst>
        <p14:tracePtLst>
          <p14:tracePt t="44684" x="3500438" y="6170613"/>
          <p14:tracePt t="44823" x="2352675" y="6370638"/>
          <p14:tracePt t="44832" x="2303463" y="5819775"/>
          <p14:tracePt t="44842" x="2265363" y="5268913"/>
          <p14:tracePt t="44851" x="2178050" y="4792663"/>
          <p14:tracePt t="44861" x="2116138" y="4443413"/>
          <p14:tracePt t="44871" x="2052638" y="4141788"/>
          <p14:tracePt t="44881" x="2014538" y="3941763"/>
          <p14:tracePt t="44890" x="1990725" y="3779838"/>
          <p14:tracePt t="44900" x="1952625" y="3641725"/>
          <p14:tracePt t="44911" x="1952625" y="3490913"/>
          <p14:tracePt t="44922" x="1952625" y="3367088"/>
          <p14:tracePt t="44932" x="1952625" y="3267075"/>
          <p14:tracePt t="44941" x="1952625" y="3203575"/>
          <p14:tracePt t="44949" x="1952625" y="3178175"/>
          <p14:tracePt t="44959" x="1952625" y="3165475"/>
          <p14:tracePt t="44969" x="1939925" y="3165475"/>
          <p14:tracePt t="45029" x="1927225" y="3165475"/>
          <p14:tracePt t="45058" x="1903413" y="3165475"/>
          <p14:tracePt t="45077" x="1890713" y="3165475"/>
          <p14:tracePt t="45096" x="1878013" y="3165475"/>
          <p14:tracePt t="45107" x="1865313" y="3165475"/>
          <p14:tracePt t="45116" x="1852613" y="3154363"/>
          <p14:tracePt t="45150" x="1827213" y="3128963"/>
          <p14:tracePt t="45155" x="1801813" y="3103563"/>
          <p14:tracePt t="45164" x="1790700" y="3078163"/>
          <p14:tracePt t="45175" x="1739900" y="3041650"/>
          <p14:tracePt t="45185" x="1714500" y="2990850"/>
          <p14:tracePt t="45194" x="1665288" y="2928938"/>
          <p14:tracePt t="45204" x="1627188" y="2865438"/>
          <p14:tracePt t="45217" x="1589088" y="2828925"/>
          <p14:tracePt t="45224" x="1565275" y="2778125"/>
          <p14:tracePt t="45233" x="1539875" y="2765425"/>
          <p14:tracePt t="45242" x="1527175" y="2752725"/>
          <p14:tracePt t="45252" x="1527175" y="2728913"/>
          <p14:tracePt t="45262" x="1514475" y="2728913"/>
          <p14:tracePt t="45272" x="1514475" y="2716213"/>
          <p14:tracePt t="45430" x="1527175" y="2716213"/>
          <p14:tracePt t="45442" x="1552575" y="2716213"/>
          <p14:tracePt t="45451" x="1589088" y="2728913"/>
          <p14:tracePt t="45459" x="1627188" y="2728913"/>
          <p14:tracePt t="45468" x="1652588" y="2728913"/>
          <p14:tracePt t="45478" x="1677988" y="2740025"/>
          <p14:tracePt t="45487" x="1714500" y="2740025"/>
          <p14:tracePt t="45498" x="1727200" y="2740025"/>
          <p14:tracePt t="45508" x="1752600" y="2752725"/>
          <p14:tracePt t="45516" x="1778000" y="2752725"/>
          <p14:tracePt t="45526" x="1790700" y="2752725"/>
          <p14:tracePt t="45536" x="1801813" y="2765425"/>
          <p14:tracePt t="45546" x="1827213" y="2765425"/>
          <p14:tracePt t="45565" x="1839913" y="2765425"/>
          <p14:tracePt t="45576" x="1852613" y="2765425"/>
          <p14:tracePt t="45586" x="1865313" y="2765425"/>
          <p14:tracePt t="45614" x="1878013" y="2765425"/>
          <p14:tracePt t="46104" x="1890713" y="2765425"/>
          <p14:tracePt t="46151" x="1903413" y="2765425"/>
          <p14:tracePt t="46163" x="1914525" y="2765425"/>
          <p14:tracePt t="46191" x="1927225" y="2765425"/>
          <p14:tracePt t="46202" x="1939925" y="2765425"/>
          <p14:tracePt t="46216" x="1952625" y="2765425"/>
          <p14:tracePt t="46222" x="1965325" y="2765425"/>
          <p14:tracePt t="46240" x="1978025" y="2765425"/>
          <p14:tracePt t="46250" x="1990725" y="2765425"/>
          <p14:tracePt t="46260" x="2003425" y="2765425"/>
          <p14:tracePt t="46270" x="2014538" y="2765425"/>
          <p14:tracePt t="46290" x="2039938" y="2765425"/>
          <p14:tracePt t="46311" x="2052638" y="2765425"/>
          <p14:tracePt t="46319" x="2065338" y="2765425"/>
          <p14:tracePt t="46328" x="2078038" y="2765425"/>
          <p14:tracePt t="46339" x="2090738" y="2765425"/>
          <p14:tracePt t="46359" x="2103438" y="2765425"/>
          <p14:tracePt t="46398" x="2116138" y="2765425"/>
          <p14:tracePt t="46409" x="2127250" y="2765425"/>
          <p14:tracePt t="46475" x="2139950" y="2765425"/>
          <p14:tracePt t="46505" x="2152650" y="2765425"/>
          <p14:tracePt t="46574" x="2165350" y="2765425"/>
          <p14:tracePt t="46583" x="2165350" y="2778125"/>
          <p14:tracePt t="46593" x="2178050" y="2778125"/>
          <p14:tracePt t="46613" x="2190750" y="2778125"/>
          <p14:tracePt t="46622" x="2203450" y="2778125"/>
          <p14:tracePt t="46632" x="2216150" y="2778125"/>
          <p14:tracePt t="46642" x="2228850" y="2778125"/>
          <p14:tracePt t="46651" x="2239963" y="2778125"/>
          <p14:tracePt t="46662" x="2252663" y="2778125"/>
          <p14:tracePt t="46681" x="2265363" y="2790825"/>
          <p14:tracePt t="46691" x="2278063" y="2790825"/>
          <p14:tracePt t="46700" x="2290763" y="2790825"/>
          <p14:tracePt t="46711" x="2303463" y="2790825"/>
          <p14:tracePt t="46721" x="2316163" y="2790825"/>
          <p14:tracePt t="46740" x="2328863" y="2790825"/>
          <p14:tracePt t="46760" x="2339975" y="2790825"/>
          <p14:tracePt t="46800" x="2352675" y="2790825"/>
          <p14:tracePt t="46994" x="2365375" y="2790825"/>
          <p14:tracePt t="47113" x="2390775" y="2790825"/>
          <p14:tracePt t="47122" x="2428875" y="2790825"/>
          <p14:tracePt t="47132" x="2503488" y="2790825"/>
          <p14:tracePt t="47142" x="2603500" y="2790825"/>
          <p14:tracePt t="47150" x="2667000" y="2790825"/>
          <p14:tracePt t="47160" x="2703513" y="2790825"/>
          <p14:tracePt t="47170" x="2728913" y="2790825"/>
          <p14:tracePt t="47180" x="2754313" y="2790825"/>
          <p14:tracePt t="47190" x="2778125" y="2790825"/>
          <p14:tracePt t="47209" x="2803525" y="2790825"/>
          <p14:tracePt t="47239" x="2816225" y="2790825"/>
          <p14:tracePt t="47278" x="2828925" y="2790825"/>
          <p14:tracePt t="47797" x="2841625" y="2803525"/>
          <p14:tracePt t="47805" x="2867025" y="2803525"/>
          <p14:tracePt t="47816" x="2890838" y="2828925"/>
          <p14:tracePt t="47825" x="2890838" y="2840038"/>
          <p14:tracePt t="47836" x="2903538" y="2852738"/>
          <p14:tracePt t="47845" x="2903538" y="2865438"/>
          <p14:tracePt t="47855" x="2903538" y="2878138"/>
          <p14:tracePt t="47866" x="2903538" y="2890838"/>
          <p14:tracePt t="47875" x="2890838" y="2903538"/>
          <p14:tracePt t="47885" x="2867025" y="2916238"/>
          <p14:tracePt t="47894" x="2828925" y="2941638"/>
          <p14:tracePt t="47904" x="2741613" y="2965450"/>
          <p14:tracePt t="47915" x="2578100" y="3003550"/>
          <p14:tracePt t="47923" x="2428875" y="3041650"/>
          <p14:tracePt t="47934" x="2278063" y="3065463"/>
          <p14:tracePt t="47943" x="2116138" y="3078163"/>
          <p14:tracePt t="47953" x="1965325" y="3090863"/>
          <p14:tracePt t="47962" x="1865313" y="3090863"/>
          <p14:tracePt t="47974" x="1739900" y="3065463"/>
          <p14:tracePt t="47982" x="1665288" y="3028950"/>
          <p14:tracePt t="47994" x="1614488" y="2990850"/>
          <p14:tracePt t="48003" x="1565275" y="2941638"/>
          <p14:tracePt t="48011" x="1527175" y="2903538"/>
          <p14:tracePt t="48021" x="1501775" y="2852738"/>
          <p14:tracePt t="48032" x="1476375" y="2816225"/>
          <p14:tracePt t="48042" x="1465263" y="2790825"/>
          <p14:tracePt t="48050" x="1465263" y="2778125"/>
          <p14:tracePt t="48336" x="1465263" y="2765425"/>
          <p14:tracePt t="48355" x="1465263" y="2752725"/>
          <p14:tracePt t="48365" x="1465263" y="2740025"/>
          <p14:tracePt t="48375" x="1465263" y="2728913"/>
          <p14:tracePt t="48385" x="1465263" y="2716213"/>
          <p14:tracePt t="48423" x="1465263" y="2703513"/>
          <p14:tracePt t="48444" x="1465263" y="2690813"/>
          <p14:tracePt t="48452" x="1452563" y="2690813"/>
          <p14:tracePt t="48462" x="1452563" y="2678113"/>
          <p14:tracePt t="48471" x="1439863" y="2678113"/>
          <p14:tracePt t="48482" x="1427163" y="2678113"/>
          <p14:tracePt t="48491" x="1427163" y="2665413"/>
          <p14:tracePt t="48512" x="1414463" y="2665413"/>
          <p14:tracePt t="48549" x="1414463" y="2652713"/>
          <p14:tracePt t="48560" x="1401763" y="2652713"/>
          <p14:tracePt t="48570" x="1401763" y="2640013"/>
          <p14:tracePt t="48589" x="1401763" y="2627313"/>
          <p14:tracePt t="48629" x="1401763" y="2616200"/>
          <p14:tracePt t="49021" x="1414463" y="2616200"/>
          <p14:tracePt t="49031" x="1452563" y="2616200"/>
          <p14:tracePt t="49041" x="1489075" y="2616200"/>
          <p14:tracePt t="49051" x="1527175" y="2616200"/>
          <p14:tracePt t="49058" x="1577975" y="2616200"/>
          <p14:tracePt t="49068" x="1627188" y="2616200"/>
          <p14:tracePt t="49078" x="1701800" y="2616200"/>
          <p14:tracePt t="49089" x="1790700" y="2616200"/>
          <p14:tracePt t="49099" x="1878013" y="2640013"/>
          <p14:tracePt t="49107" x="1939925" y="2652713"/>
          <p14:tracePt t="49117" x="2065338" y="2665413"/>
          <p14:tracePt t="49127" x="2152650" y="2690813"/>
          <p14:tracePt t="49136" x="2239963" y="2703513"/>
          <p14:tracePt t="49147" x="2378075" y="2740025"/>
          <p14:tracePt t="49156" x="2478088" y="2740025"/>
          <p14:tracePt t="49166" x="2590800" y="2752725"/>
          <p14:tracePt t="49176" x="2678113" y="2752725"/>
          <p14:tracePt t="49186" x="2754313" y="2752725"/>
          <p14:tracePt t="49196" x="2790825" y="2752725"/>
          <p14:tracePt t="49205" x="2828925" y="2752725"/>
          <p14:tracePt t="49217" x="2841625" y="2752725"/>
          <p14:tracePt t="49224" x="2867025" y="2752725"/>
          <p14:tracePt t="49235" x="2879725" y="2752725"/>
          <p14:tracePt t="49253" x="2890838" y="2752725"/>
          <p14:tracePt t="49265" x="2903538" y="2752725"/>
          <p14:tracePt t="49275" x="2916238" y="2752725"/>
          <p14:tracePt t="49284" x="2928938" y="2752725"/>
          <p14:tracePt t="49293" x="2941638" y="2752725"/>
          <p14:tracePt t="49312" x="2954338" y="2752725"/>
          <p14:tracePt t="49322" x="2967038" y="2752725"/>
          <p14:tracePt t="49352" x="2979738" y="2752725"/>
          <p14:tracePt t="49391" x="2992438" y="2752725"/>
          <p14:tracePt t="49422" x="3003550" y="2752725"/>
          <p14:tracePt t="49441" x="3016250" y="2752725"/>
          <p14:tracePt t="50126" x="3003550" y="2752725"/>
          <p14:tracePt t="50145" x="3003550" y="2765425"/>
          <p14:tracePt t="50158" x="2992438" y="2778125"/>
          <p14:tracePt t="50164" x="2979738" y="2803525"/>
          <p14:tracePt t="50185" x="2967038" y="2816225"/>
          <p14:tracePt t="50193" x="2967038" y="2828925"/>
          <p14:tracePt t="50203" x="2928938" y="2878138"/>
          <p14:tracePt t="50215" x="2867025" y="2965450"/>
          <p14:tracePt t="50222" x="2828925" y="3065463"/>
          <p14:tracePt t="50232" x="2778125" y="3154363"/>
          <p14:tracePt t="50243" x="2716213" y="3267075"/>
          <p14:tracePt t="50251" x="2667000" y="3341688"/>
          <p14:tracePt t="50261" x="2641600" y="3390900"/>
          <p14:tracePt t="50272" x="2628900" y="3441700"/>
          <p14:tracePt t="50281" x="2603500" y="3479800"/>
          <p14:tracePt t="50291" x="2590800" y="3503613"/>
          <p14:tracePt t="50301" x="2565400" y="3529013"/>
          <p14:tracePt t="50310" x="2554288" y="3554413"/>
          <p14:tracePt t="50320" x="2516188" y="3590925"/>
          <p14:tracePt t="50331" x="2503488" y="3616325"/>
          <p14:tracePt t="50340" x="2452688" y="3654425"/>
          <p14:tracePt t="50350" x="2416175" y="3692525"/>
          <p14:tracePt t="50359" x="2328863" y="3729038"/>
          <p14:tracePt t="50369" x="2239963" y="3779838"/>
          <p14:tracePt t="50378" x="2116138" y="3803650"/>
          <p14:tracePt t="50388" x="2014538" y="3829050"/>
          <p14:tracePt t="50399" x="1890713" y="3854450"/>
          <p14:tracePt t="50408" x="1790700" y="3867150"/>
          <p14:tracePt t="50418" x="1689100" y="3867150"/>
          <p14:tracePt t="50428" x="1601788" y="3867150"/>
          <p14:tracePt t="50438" x="1539875" y="3867150"/>
          <p14:tracePt t="50449" x="1489075" y="3867150"/>
          <p14:tracePt t="50457" x="1427163" y="3867150"/>
          <p14:tracePt t="50467" x="1389063" y="3841750"/>
          <p14:tracePt t="50477" x="1363663" y="3816350"/>
          <p14:tracePt t="50486" x="1327150" y="3792538"/>
          <p14:tracePt t="50496" x="1314450" y="3754438"/>
          <p14:tracePt t="50507" x="1289050" y="3716338"/>
          <p14:tracePt t="50516" x="1276350" y="3703638"/>
          <p14:tracePt t="50526" x="1276350" y="3692525"/>
          <p14:tracePt t="50536" x="1276350" y="3667125"/>
          <p14:tracePt t="50555" x="1276350" y="3654425"/>
          <p14:tracePt t="50771" x="1263650" y="3641725"/>
          <p14:tracePt t="50780" x="1263650" y="3629025"/>
          <p14:tracePt t="50790" x="1263650" y="3603625"/>
          <p14:tracePt t="50800" x="1263650" y="3554413"/>
          <p14:tracePt t="50810" x="1252538" y="3454400"/>
          <p14:tracePt t="50821" x="1252538" y="3341688"/>
          <p14:tracePt t="50830" x="1252538" y="3228975"/>
          <p14:tracePt t="50839" x="1252538" y="3128963"/>
          <p14:tracePt t="50849" x="1252538" y="3054350"/>
          <p14:tracePt t="50861" x="1252538" y="3003550"/>
          <p14:tracePt t="50870" x="1252538" y="2978150"/>
          <p14:tracePt t="50880" x="1252538" y="2965450"/>
          <p14:tracePt t="50889" x="1252538" y="2941638"/>
          <p14:tracePt t="50922" x="1252538" y="2916238"/>
          <p14:tracePt t="50928" x="1252538" y="2890838"/>
          <p14:tracePt t="50937" x="1276350" y="2865438"/>
          <p14:tracePt t="50947" x="1289050" y="2840038"/>
          <p14:tracePt t="50958" x="1314450" y="2816225"/>
          <p14:tracePt t="50967" x="1327150" y="2803525"/>
          <p14:tracePt t="50977" x="1327150" y="2790825"/>
          <p14:tracePt t="50986" x="1339850" y="2790825"/>
          <p14:tracePt t="50995" x="1339850" y="2778125"/>
          <p14:tracePt t="51014" x="1352550" y="2778125"/>
          <p14:tracePt t="51025" x="1363663" y="2765425"/>
          <p14:tracePt t="51054" x="1376363" y="2765425"/>
          <p14:tracePt t="51152" x="1376363" y="2778125"/>
          <p14:tracePt t="51164" x="1376363" y="2790825"/>
          <p14:tracePt t="51175" x="1376363" y="2803525"/>
          <p14:tracePt t="51185" x="1376363" y="2816225"/>
          <p14:tracePt t="51194" x="1389063" y="2840038"/>
          <p14:tracePt t="51202" x="1389063" y="2852738"/>
          <p14:tracePt t="51215" x="1401763" y="2865438"/>
          <p14:tracePt t="51222" x="1401763" y="2878138"/>
          <p14:tracePt t="51231" x="1401763" y="2890838"/>
          <p14:tracePt t="51240" x="1401763" y="2903538"/>
          <p14:tracePt t="51250" x="1401763" y="2916238"/>
          <p14:tracePt t="51269" x="1401763" y="2928938"/>
          <p14:tracePt t="51290" x="1401763" y="2941638"/>
          <p14:tracePt t="51318" x="1401763" y="2952750"/>
          <p14:tracePt t="51340" x="1401763" y="2965450"/>
          <p14:tracePt t="51396" x="1401763" y="2952750"/>
          <p14:tracePt t="51406" x="1401763" y="2928938"/>
          <p14:tracePt t="51417" x="1414463" y="2903538"/>
          <p14:tracePt t="51426" x="1427163" y="2878138"/>
          <p14:tracePt t="51436" x="1439863" y="2816225"/>
          <p14:tracePt t="51447" x="1476375" y="2752725"/>
          <p14:tracePt t="51456" x="1539875" y="2678113"/>
          <p14:tracePt t="51466" x="1614488" y="2616200"/>
          <p14:tracePt t="51475" x="1677988" y="2552700"/>
          <p14:tracePt t="51485" x="1739900" y="2503488"/>
          <p14:tracePt t="51494" x="1790700" y="2478088"/>
          <p14:tracePt t="51505" x="1814513" y="2452688"/>
          <p14:tracePt t="51514" x="1839913" y="2439988"/>
          <p14:tracePt t="51523" x="1852613" y="2439988"/>
          <p14:tracePt t="51534" x="1865313" y="2439988"/>
          <p14:tracePt t="51554" x="1878013" y="2439988"/>
          <p14:tracePt t="51573" x="1890713" y="2439988"/>
          <p14:tracePt t="51641" x="1890713" y="2452688"/>
          <p14:tracePt t="51672" x="1890713" y="2465388"/>
          <p14:tracePt t="51691" x="1890713" y="2478088"/>
          <p14:tracePt t="51700" x="1878013" y="2478088"/>
          <p14:tracePt t="51711" x="1878013" y="2490788"/>
          <p14:tracePt t="51738" x="1865313" y="2490788"/>
          <p14:tracePt t="51748" x="1865313" y="2503488"/>
          <p14:tracePt t="51770" x="1865313" y="2516188"/>
          <p14:tracePt t="51798" x="1865313" y="2527300"/>
          <p14:tracePt t="51818" x="1865313" y="2540000"/>
          <p14:tracePt t="51836" x="1865313" y="2552700"/>
          <p14:tracePt t="51846" x="1865313" y="2565400"/>
          <p14:tracePt t="51866" x="1865313" y="2578100"/>
          <p14:tracePt t="51886" x="1865313" y="2590800"/>
          <p14:tracePt t="51924" x="1865313" y="2603500"/>
          <p14:tracePt t="51945" x="1865313" y="2616200"/>
          <p14:tracePt t="51986" x="1852613" y="2616200"/>
          <p14:tracePt t="51995" x="1852613" y="2627313"/>
          <p14:tracePt t="52250" x="1878013" y="2627313"/>
          <p14:tracePt t="52259" x="1890713" y="2627313"/>
          <p14:tracePt t="52268" x="1914525" y="2627313"/>
          <p14:tracePt t="52277" x="1952625" y="2652713"/>
          <p14:tracePt t="52287" x="1990725" y="2652713"/>
          <p14:tracePt t="52298" x="2027238" y="2678113"/>
          <p14:tracePt t="52307" x="2065338" y="2678113"/>
          <p14:tracePt t="52316" x="2103438" y="2678113"/>
          <p14:tracePt t="52326" x="2116138" y="2690813"/>
          <p14:tracePt t="52336" x="2127250" y="2690813"/>
          <p14:tracePt t="52346" x="2139950" y="2703513"/>
          <p14:tracePt t="52365" x="2165350" y="2703513"/>
          <p14:tracePt t="52388" x="2178050" y="2703513"/>
          <p14:tracePt t="52426" x="2190750" y="2703513"/>
          <p14:tracePt t="52582" x="2203450" y="2703513"/>
          <p14:tracePt t="52592" x="2216150" y="2703513"/>
          <p14:tracePt t="52600" x="2228850" y="2703513"/>
          <p14:tracePt t="52611" x="2265363" y="2703513"/>
          <p14:tracePt t="52621" x="2316163" y="2690813"/>
          <p14:tracePt t="52631" x="2390775" y="2678113"/>
          <p14:tracePt t="52639" x="2452688" y="2665413"/>
          <p14:tracePt t="52649" x="2516188" y="2640013"/>
          <p14:tracePt t="52659" x="2554288" y="2640013"/>
          <p14:tracePt t="52668" x="2578100" y="2627313"/>
          <p14:tracePt t="52982" x="2590800" y="2627313"/>
          <p14:tracePt t="53030" x="2603500" y="2627313"/>
          <p14:tracePt t="53040" x="2616200" y="2627313"/>
          <p14:tracePt t="53051" x="2628900" y="2627313"/>
          <p14:tracePt t="53070" x="2641600" y="2627313"/>
          <p14:tracePt t="53099" x="2654300" y="2627313"/>
          <p14:tracePt t="53132" x="2667000" y="2627313"/>
          <p14:tracePt t="53158" x="2678113" y="2640013"/>
          <p14:tracePt t="53285" x="2678113" y="2652713"/>
          <p14:tracePt t="53344" x="2667000" y="2652713"/>
          <p14:tracePt t="53510" x="2654300" y="2652713"/>
          <p14:tracePt t="53539" x="2641600" y="2652713"/>
          <p14:tracePt t="53579" x="2616200" y="2652713"/>
          <p14:tracePt t="53600" x="2578100" y="2640013"/>
          <p14:tracePt t="53612" x="2554288" y="2640013"/>
          <p14:tracePt t="53619" x="2503488" y="2640013"/>
          <p14:tracePt t="53628" x="2428875" y="2627313"/>
          <p14:tracePt t="53639" x="2352675" y="2616200"/>
          <p14:tracePt t="53646" x="2265363" y="2616200"/>
          <p14:tracePt t="53656" x="2190750" y="2603500"/>
          <p14:tracePt t="53666" x="2116138" y="2590800"/>
          <p14:tracePt t="53675" x="2078038" y="2578100"/>
          <p14:tracePt t="53686" x="2039938" y="2552700"/>
          <p14:tracePt t="53695" x="2003425" y="2552700"/>
          <p14:tracePt t="53705" x="1990725" y="2552700"/>
          <p14:tracePt t="53715" x="1978025" y="2552700"/>
          <p14:tracePt t="53725" x="1965325" y="2540000"/>
          <p14:tracePt t="53734" x="1952625" y="2540000"/>
          <p14:tracePt t="53764" x="1939925" y="2540000"/>
          <p14:tracePt t="53882" x="1927225" y="2540000"/>
          <p14:tracePt t="53920" x="1903413" y="2540000"/>
          <p14:tracePt t="53940" x="1878013" y="2540000"/>
          <p14:tracePt t="53950" x="1852613" y="2552700"/>
          <p14:tracePt t="53960" x="1839913" y="2552700"/>
          <p14:tracePt t="53969" x="1814513" y="2552700"/>
          <p14:tracePt t="53981" x="1801813" y="2552700"/>
          <p14:tracePt t="53991" x="1778000" y="2565400"/>
          <p14:tracePt t="53999" x="1752600" y="2565400"/>
          <p14:tracePt t="54020" x="1739900" y="2565400"/>
          <p14:tracePt t="54030" x="1727200" y="2565400"/>
          <p14:tracePt t="54039" x="1714500" y="2565400"/>
          <p14:tracePt t="54067" x="1701800" y="2565400"/>
          <p14:tracePt t="54245" x="1714500" y="2565400"/>
          <p14:tracePt t="54331" x="1727200" y="2565400"/>
          <p14:tracePt t="54350" x="1739900" y="2565400"/>
          <p14:tracePt t="54371" x="1752600" y="2565400"/>
          <p14:tracePt t="54380" x="1778000" y="2565400"/>
          <p14:tracePt t="54391" x="1827213" y="2565400"/>
          <p14:tracePt t="54400" x="1965325" y="2565400"/>
          <p14:tracePt t="54410" x="2065338" y="2552700"/>
          <p14:tracePt t="54420" x="2178050" y="2552700"/>
          <p14:tracePt t="54430" x="2252663" y="2552700"/>
          <p14:tracePt t="54440" x="2316163" y="2552700"/>
          <p14:tracePt t="54449" x="2378075" y="2552700"/>
          <p14:tracePt t="54459" x="2428875" y="2552700"/>
          <p14:tracePt t="54469" x="2465388" y="2552700"/>
          <p14:tracePt t="54478" x="2503488" y="2552700"/>
          <p14:tracePt t="54491" x="2541588" y="2552700"/>
          <p14:tracePt t="54498" x="2578100" y="2552700"/>
          <p14:tracePt t="54509" x="2590800" y="2552700"/>
          <p14:tracePt t="54517" x="2616200" y="2552700"/>
          <p14:tracePt t="54528" x="2628900" y="2552700"/>
          <p14:tracePt t="54537" x="2654300" y="2552700"/>
          <p14:tracePt t="54547" x="2667000" y="2552700"/>
          <p14:tracePt t="54567" x="2678113" y="2552700"/>
          <p14:tracePt t="54576" x="2690813" y="2552700"/>
          <p14:tracePt t="54595" x="2703513" y="2552700"/>
          <p14:tracePt t="54625" x="2716213" y="2552700"/>
          <p14:tracePt t="54665" x="2728913" y="2552700"/>
          <p14:tracePt t="54724" x="2741613" y="2552700"/>
          <p14:tracePt t="54968" x="2741613" y="2565400"/>
          <p14:tracePt t="54997" x="2741613" y="2578100"/>
          <p14:tracePt t="55017" x="2741613" y="2590800"/>
          <p14:tracePt t="55027" x="2741613" y="2603500"/>
          <p14:tracePt t="55036" x="2728913" y="2603500"/>
          <p14:tracePt t="55046" x="2728913" y="2616200"/>
          <p14:tracePt t="55055" x="2716213" y="2640013"/>
          <p14:tracePt t="55066" x="2690813" y="2716213"/>
          <p14:tracePt t="55075" x="2654300" y="2840038"/>
          <p14:tracePt t="55088" x="2616200" y="3028950"/>
          <p14:tracePt t="55096" x="2565400" y="3165475"/>
          <p14:tracePt t="55105" x="2528888" y="3290888"/>
          <p14:tracePt t="55115" x="2516188" y="3354388"/>
          <p14:tracePt t="55125" x="2503488" y="3416300"/>
          <p14:tracePt t="55134" x="2490788" y="3454400"/>
          <p14:tracePt t="55143" x="2490788" y="3479800"/>
          <p14:tracePt t="55153" x="2478088" y="3490913"/>
          <p14:tracePt t="55163" x="2465388" y="3516313"/>
          <p14:tracePt t="55193" x="2465388" y="3529013"/>
          <p14:tracePt t="55213" x="2452688" y="3529013"/>
          <p14:tracePt t="56543" x="2441575" y="3529013"/>
          <p14:tracePt t="56562" x="2403475" y="3529013"/>
          <p14:tracePt t="56572" x="2365375" y="3503613"/>
          <p14:tracePt t="56581" x="2316163" y="3454400"/>
          <p14:tracePt t="56592" x="2265363" y="3378200"/>
          <p14:tracePt t="56601" x="2216150" y="3316288"/>
          <p14:tracePt t="56611" x="2165350" y="3228975"/>
          <p14:tracePt t="56621" x="2152650" y="3190875"/>
          <p14:tracePt t="56629" x="2116138" y="3141663"/>
          <p14:tracePt t="56641" x="2090738" y="3103563"/>
          <p14:tracePt t="56650" x="2078038" y="3078163"/>
          <p14:tracePt t="56659" x="2065338" y="3065463"/>
          <p14:tracePt t="56669" x="2052638" y="3041650"/>
          <p14:tracePt t="56678" x="2027238" y="3016250"/>
          <p14:tracePt t="56688" x="2027238" y="2990850"/>
          <p14:tracePt t="56699" x="2003425" y="2952750"/>
          <p14:tracePt t="56708" x="1978025" y="2903538"/>
          <p14:tracePt t="56719" x="1952625" y="2840038"/>
          <p14:tracePt t="56729" x="1914525" y="2765425"/>
          <p14:tracePt t="56737" x="1878013" y="2728913"/>
          <p14:tracePt t="56748" x="1852613" y="2678113"/>
          <p14:tracePt t="56757" x="1827213" y="2652713"/>
          <p14:tracePt t="56767" x="1814513" y="2640013"/>
          <p14:tracePt t="56787" x="1801813" y="2640013"/>
          <p14:tracePt t="56826" x="1790700" y="2640013"/>
          <p14:tracePt t="56836" x="1778000" y="2640013"/>
          <p14:tracePt t="56846" x="1765300" y="2640013"/>
          <p14:tracePt t="56865" x="1752600" y="2640013"/>
          <p14:tracePt t="56875" x="1714500" y="2640013"/>
          <p14:tracePt t="56885" x="1677988" y="2640013"/>
          <p14:tracePt t="56894" x="1652588" y="2640013"/>
          <p14:tracePt t="56919" x="1601788" y="2640013"/>
          <p14:tracePt t="56925" x="1589088" y="2640013"/>
          <p14:tracePt t="56934" x="1565275" y="2640013"/>
          <p14:tracePt t="56944" x="1539875" y="2640013"/>
          <p14:tracePt t="56954" x="1527175" y="2640013"/>
          <p14:tracePt t="56964" x="1514475" y="2640013"/>
          <p14:tracePt t="56972" x="1476375" y="2627313"/>
          <p14:tracePt t="56982" x="1452563" y="2616200"/>
          <p14:tracePt t="56993" x="1439863" y="2590800"/>
          <p14:tracePt t="57012" x="1427163" y="2578100"/>
          <p14:tracePt t="57032" x="1427163" y="2565400"/>
          <p14:tracePt t="57375" x="1427163" y="2578100"/>
          <p14:tracePt t="57413" x="1452563" y="2578100"/>
          <p14:tracePt t="57423" x="1489075" y="2603500"/>
          <p14:tracePt t="57433" x="1565275" y="2627313"/>
          <p14:tracePt t="57442" x="1652588" y="2665413"/>
          <p14:tracePt t="57453" x="1701800" y="2690813"/>
          <p14:tracePt t="57461" x="1765300" y="2703513"/>
          <p14:tracePt t="57471" x="1814513" y="2703513"/>
          <p14:tracePt t="57482" x="1852613" y="2728913"/>
          <p14:tracePt t="57491" x="1878013" y="2728913"/>
          <p14:tracePt t="57502" x="1914525" y="2740025"/>
          <p14:tracePt t="57520" x="1927225" y="2740025"/>
          <p14:tracePt t="57540" x="1939925" y="2740025"/>
          <p14:tracePt t="57580" x="1952625" y="2740025"/>
          <p14:tracePt t="57599" x="1965325" y="2740025"/>
          <p14:tracePt t="57631" x="1978025" y="2740025"/>
          <p14:tracePt t="57677" x="1990725" y="2740025"/>
          <p14:tracePt t="57707" x="2003425" y="2740025"/>
          <p14:tracePt t="57726" x="2014538" y="2740025"/>
          <p14:tracePt t="57755" x="2027238" y="2740025"/>
          <p14:tracePt t="57794" x="2039938" y="2740025"/>
          <p14:tracePt t="57824" x="2052638" y="2740025"/>
          <p14:tracePt t="57845" x="2065338" y="2728913"/>
          <p14:tracePt t="57854" x="2078038" y="2728913"/>
          <p14:tracePt t="57864" x="2090738" y="2728913"/>
          <p14:tracePt t="57872" x="2103438" y="2728913"/>
          <p14:tracePt t="57882" x="2139950" y="2728913"/>
          <p14:tracePt t="57898" x="2178050" y="2728913"/>
          <p14:tracePt t="57903" x="2252663" y="2728913"/>
          <p14:tracePt t="57911" x="2303463" y="2728913"/>
          <p14:tracePt t="57922" x="2365375" y="2716213"/>
          <p14:tracePt t="57932" x="2403475" y="2716213"/>
          <p14:tracePt t="57940" x="2452688" y="2716213"/>
          <p14:tracePt t="57951" x="2478088" y="2716213"/>
          <p14:tracePt t="57960" x="2503488" y="2716213"/>
          <p14:tracePt t="57970" x="2528888" y="2716213"/>
          <p14:tracePt t="57980" x="2541588" y="2716213"/>
          <p14:tracePt t="57990" x="2565400" y="2716213"/>
          <p14:tracePt t="57999" x="2578100" y="2716213"/>
          <p14:tracePt t="58010" x="2590800" y="2716213"/>
          <p14:tracePt t="58030" x="2603500" y="2716213"/>
          <p14:tracePt t="58050" x="2616200" y="2716213"/>
          <p14:tracePt t="58069" x="2628900" y="2716213"/>
          <p14:tracePt t="58100" x="2641600" y="2716213"/>
          <p14:tracePt t="58146" x="2654300" y="2716213"/>
          <p14:tracePt t="58166" x="2678113" y="2716213"/>
          <p14:tracePt t="58176" x="2703513" y="2716213"/>
          <p14:tracePt t="58186" x="2741613" y="2716213"/>
          <p14:tracePt t="58200" x="2767013" y="2716213"/>
          <p14:tracePt t="58207" x="2778125" y="2716213"/>
          <p14:tracePt t="58215" x="2790825" y="2716213"/>
          <p14:tracePt t="58225" x="2803525" y="2716213"/>
          <p14:tracePt t="58254" x="2816225" y="2716213"/>
          <p14:tracePt t="58273" x="2828925" y="2716213"/>
          <p14:tracePt t="58426" x="2816225" y="2716213"/>
          <p14:tracePt t="58432" x="2778125" y="2728913"/>
          <p14:tracePt t="58442" x="2703513" y="2728913"/>
          <p14:tracePt t="58450" x="2641600" y="2740025"/>
          <p14:tracePt t="58460" x="2554288" y="2740025"/>
          <p14:tracePt t="58469" x="2478088" y="2740025"/>
          <p14:tracePt t="58480" x="2416175" y="2740025"/>
          <p14:tracePt t="58489" x="2365375" y="2740025"/>
          <p14:tracePt t="58501" x="2278063" y="2740025"/>
          <p14:tracePt t="58508" x="2216150" y="2740025"/>
          <p14:tracePt t="58519" x="2139950" y="2740025"/>
          <p14:tracePt t="58528" x="2078038" y="2740025"/>
          <p14:tracePt t="58538" x="2014538" y="2740025"/>
          <p14:tracePt t="58548" x="1978025" y="2728913"/>
          <p14:tracePt t="58557" x="1952625" y="2728913"/>
          <p14:tracePt t="58568" x="1914525" y="2716213"/>
          <p14:tracePt t="58578" x="1903413" y="2716213"/>
          <p14:tracePt t="58588" x="1878013" y="2703513"/>
          <p14:tracePt t="58597" x="1852613" y="2703513"/>
          <p14:tracePt t="58607" x="1839913" y="2703513"/>
          <p14:tracePt t="58617" x="1827213" y="2690813"/>
          <p14:tracePt t="58626" x="1790700" y="2690813"/>
          <p14:tracePt t="58636" x="1778000" y="2690813"/>
          <p14:tracePt t="58645" x="1765300" y="2690813"/>
          <p14:tracePt t="58656" x="1739900" y="2690813"/>
          <p14:tracePt t="58665" x="1714500" y="2690813"/>
          <p14:tracePt t="58674" x="1701800" y="2690813"/>
          <p14:tracePt t="58684" x="1677988" y="2690813"/>
          <p14:tracePt t="58694" x="1665288" y="2690813"/>
          <p14:tracePt t="58704" x="1639888" y="2690813"/>
          <p14:tracePt t="58716" x="1627188" y="2690813"/>
          <p14:tracePt t="58727" x="1601788" y="2690813"/>
          <p14:tracePt t="58735" x="1589088" y="2690813"/>
          <p14:tracePt t="58744" x="1577975" y="2690813"/>
          <p14:tracePt t="58764" x="1565275" y="2690813"/>
          <p14:tracePt t="58773" x="1552575" y="2690813"/>
          <p14:tracePt t="58783" x="1539875" y="2690813"/>
          <p14:tracePt t="58792" x="1527175" y="2690813"/>
          <p14:tracePt t="58832" x="1514475" y="2690813"/>
          <p14:tracePt t="58841" x="1501775" y="2690813"/>
          <p14:tracePt t="58988" x="1514475" y="2690813"/>
          <p14:tracePt t="59018" x="1527175" y="2703513"/>
          <p14:tracePt t="59076" x="1539875" y="2716213"/>
          <p14:tracePt t="59095" x="1552575" y="2716213"/>
          <p14:tracePt t="59107" x="1577975" y="2740025"/>
          <p14:tracePt t="59116" x="1589088" y="2752725"/>
          <p14:tracePt t="59127" x="1614488" y="2778125"/>
          <p14:tracePt t="59137" x="1639888" y="2790825"/>
          <p14:tracePt t="59145" x="1652588" y="2803525"/>
          <p14:tracePt t="59155" x="1677988" y="2816225"/>
          <p14:tracePt t="59164" x="1677988" y="2840038"/>
          <p14:tracePt t="59173" x="1714500" y="2852738"/>
          <p14:tracePt t="59184" x="1727200" y="2865438"/>
          <p14:tracePt t="59198" x="1752600" y="2878138"/>
          <p14:tracePt t="59205" x="1778000" y="2903538"/>
          <p14:tracePt t="59222" x="1801813" y="2916238"/>
          <p14:tracePt t="59233" x="1801813" y="2928938"/>
          <p14:tracePt t="59242" x="1839913" y="2952750"/>
          <p14:tracePt t="59252" x="1865313" y="2965450"/>
          <p14:tracePt t="59261" x="1890713" y="3003550"/>
          <p14:tracePt t="59271" x="1903413" y="3003550"/>
          <p14:tracePt t="59282" x="1914525" y="3016250"/>
          <p14:tracePt t="59291" x="1927225" y="3041650"/>
          <p14:tracePt t="59301" x="1939925" y="3054350"/>
          <p14:tracePt t="59311" x="1952625" y="3065463"/>
          <p14:tracePt t="60065" x="1939925" y="3065463"/>
          <p14:tracePt t="60105" x="1927225" y="3065463"/>
          <p14:tracePt t="60115" x="1914525" y="3065463"/>
          <p14:tracePt t="60123" x="1903413" y="3054350"/>
          <p14:tracePt t="60133" x="1878013" y="3041650"/>
          <p14:tracePt t="60143" x="1852613" y="3028950"/>
          <p14:tracePt t="60152" x="1852613" y="3003550"/>
          <p14:tracePt t="60162" x="1814513" y="2990850"/>
          <p14:tracePt t="60171" x="1814513" y="2952750"/>
          <p14:tracePt t="60181" x="1790700" y="2928938"/>
          <p14:tracePt t="60195" x="1778000" y="2903538"/>
          <p14:tracePt t="60201" x="1778000" y="2878138"/>
          <p14:tracePt t="60211" x="1778000" y="2852738"/>
          <p14:tracePt t="60220" x="1778000" y="2828925"/>
          <p14:tracePt t="60230" x="1778000" y="2790825"/>
          <p14:tracePt t="60239" x="1778000" y="2765425"/>
          <p14:tracePt t="60250" x="1778000" y="2728913"/>
          <p14:tracePt t="60260" x="1778000" y="2690813"/>
          <p14:tracePt t="60269" x="1778000" y="2678113"/>
          <p14:tracePt t="60280" x="1790700" y="2652713"/>
          <p14:tracePt t="60289" x="1790700" y="2627313"/>
          <p14:tracePt t="60299" x="1790700" y="2616200"/>
          <p14:tracePt t="60327" x="1790700" y="2603500"/>
          <p14:tracePt t="60347" x="1778000" y="2590800"/>
          <p14:tracePt t="60357" x="1765300" y="2590800"/>
          <p14:tracePt t="60367" x="1752600" y="2578100"/>
          <p14:tracePt t="60377" x="1739900" y="2565400"/>
          <p14:tracePt t="60406" x="1727200" y="2552700"/>
          <p14:tracePt t="60437" x="1714500" y="2552700"/>
          <p14:tracePt t="60474" x="1689100" y="2552700"/>
          <p14:tracePt t="60494" x="1677988" y="2552700"/>
          <p14:tracePt t="60514" x="1665288" y="2552700"/>
          <p14:tracePt t="60543" x="1652588" y="2552700"/>
          <p14:tracePt t="60553" x="1639888" y="2552700"/>
          <p14:tracePt t="60572" x="1614488" y="2552700"/>
          <p14:tracePt t="60592" x="1601788" y="2552700"/>
          <p14:tracePt t="60602" x="1589088" y="2552700"/>
          <p14:tracePt t="60613" x="1577975" y="2552700"/>
          <p14:tracePt t="60631" x="1565275" y="2552700"/>
          <p14:tracePt t="60670" x="1539875" y="2552700"/>
          <p14:tracePt t="60680" x="1539875" y="2565400"/>
          <p14:tracePt t="60690" x="1539875" y="2578100"/>
          <p14:tracePt t="60700" x="1527175" y="2590800"/>
          <p14:tracePt t="60709" x="1527175" y="2603500"/>
          <p14:tracePt t="60720" x="1514475" y="2616200"/>
          <p14:tracePt t="60731" x="1514475" y="2627313"/>
          <p14:tracePt t="60740" x="1514475" y="2640013"/>
          <p14:tracePt t="60750" x="1514475" y="2652713"/>
          <p14:tracePt t="60758" x="1514475" y="2665413"/>
          <p14:tracePt t="60768" x="1514475" y="2678113"/>
          <p14:tracePt t="60778" x="1514475" y="2690813"/>
          <p14:tracePt t="60788" x="1514475" y="2703513"/>
          <p14:tracePt t="60807" x="1514475" y="2716213"/>
          <p14:tracePt t="60827" x="1514475" y="2728913"/>
          <p14:tracePt t="60866" x="1514475" y="2740025"/>
          <p14:tracePt t="60888" x="1514475" y="2752725"/>
          <p14:tracePt t="60975" x="1539875" y="2752725"/>
          <p14:tracePt t="60986" x="1577975" y="2752725"/>
          <p14:tracePt t="60995" x="1639888" y="2752725"/>
          <p14:tracePt t="61004" x="1714500" y="2752725"/>
          <p14:tracePt t="61015" x="1778000" y="2752725"/>
          <p14:tracePt t="61022" x="1865313" y="2752725"/>
          <p14:tracePt t="61033" x="1914525" y="2752725"/>
          <p14:tracePt t="61042" x="1965325" y="2752725"/>
          <p14:tracePt t="61052" x="1990725" y="2752725"/>
          <p14:tracePt t="61061" x="2027238" y="2752725"/>
          <p14:tracePt t="61071" x="2052638" y="2752725"/>
          <p14:tracePt t="61090" x="2065338" y="2752725"/>
          <p14:tracePt t="61100" x="2078038" y="2765425"/>
          <p14:tracePt t="61111" x="2090738" y="2765425"/>
          <p14:tracePt t="61130" x="2103438" y="2765425"/>
          <p14:tracePt t="61277" x="2116138" y="2765425"/>
          <p14:tracePt t="61307" x="2139950" y="2765425"/>
          <p14:tracePt t="61317" x="2165350" y="2765425"/>
          <p14:tracePt t="61325" x="2228850" y="2765425"/>
          <p14:tracePt t="61335" x="2290763" y="2765425"/>
          <p14:tracePt t="61345" x="2428875" y="2790825"/>
          <p14:tracePt t="61355" x="2528888" y="2803525"/>
          <p14:tracePt t="61365" x="2654300" y="2816225"/>
          <p14:tracePt t="61374" x="2728913" y="2828925"/>
          <p14:tracePt t="61384" x="2790825" y="2852738"/>
          <p14:tracePt t="61394" x="2841625" y="2852738"/>
          <p14:tracePt t="61404" x="2879725" y="2865438"/>
          <p14:tracePt t="61415" x="2890838" y="2878138"/>
          <p14:tracePt t="61423" x="2916238" y="2878138"/>
          <p14:tracePt t="61435" x="2928938" y="2878138"/>
          <p14:tracePt t="61464" x="2941638" y="2878138"/>
          <p14:tracePt t="61778" x="2954338" y="2878138"/>
          <p14:tracePt t="61789" x="2979738" y="2878138"/>
          <p14:tracePt t="61800" x="3003550" y="2865438"/>
          <p14:tracePt t="61806" x="3016250" y="2865438"/>
          <p14:tracePt t="61817" x="3041650" y="2852738"/>
          <p14:tracePt t="61835" x="3054350" y="2852738"/>
          <p14:tracePt t="61844" x="3067050" y="2852738"/>
          <p14:tracePt t="62059" x="3067050" y="2865438"/>
          <p14:tracePt t="62092" x="3067050" y="2878138"/>
          <p14:tracePt t="62120" x="3054350" y="2890838"/>
          <p14:tracePt t="62130" x="3041650" y="2903538"/>
          <p14:tracePt t="62138" x="3016250" y="2916238"/>
          <p14:tracePt t="62147" x="2967038" y="2952750"/>
          <p14:tracePt t="62157" x="2854325" y="3003550"/>
          <p14:tracePt t="62168" x="2741613" y="3054350"/>
          <p14:tracePt t="62177" x="2603500" y="3090863"/>
          <p14:tracePt t="62192" x="2465388" y="3128963"/>
          <p14:tracePt t="62197" x="2328863" y="3154363"/>
          <p14:tracePt t="62206" x="2216150" y="3154363"/>
          <p14:tracePt t="62216" x="2090738" y="3154363"/>
          <p14:tracePt t="62226" x="2014538" y="3154363"/>
          <p14:tracePt t="62235" x="1927225" y="3154363"/>
          <p14:tracePt t="62246" x="1865313" y="3141663"/>
          <p14:tracePt t="62256" x="1827213" y="3116263"/>
          <p14:tracePt t="62265" x="1801813" y="3103563"/>
          <p14:tracePt t="62275" x="1778000" y="3078163"/>
          <p14:tracePt t="62285" x="1765300" y="3078163"/>
          <p14:tracePt t="62295" x="1765300" y="3054350"/>
          <p14:tracePt t="62304" x="1752600" y="3054350"/>
          <p14:tracePt t="62333" x="1752600" y="3041650"/>
          <p14:tracePt t="62678" x="1765300" y="3041650"/>
          <p14:tracePt t="62970" x="1778000" y="3041650"/>
          <p14:tracePt t="63010" x="1801813" y="3041650"/>
          <p14:tracePt t="63020" x="1839913" y="3041650"/>
          <p14:tracePt t="63029" x="1914525" y="3054350"/>
          <p14:tracePt t="63038" x="2052638" y="3065463"/>
          <p14:tracePt t="63048" x="2178050" y="3065463"/>
          <p14:tracePt t="63057" x="2290763" y="3065463"/>
          <p14:tracePt t="63067" x="2390775" y="3065463"/>
          <p14:tracePt t="63077" x="2452688" y="3065463"/>
          <p14:tracePt t="63087" x="2528888" y="3065463"/>
          <p14:tracePt t="63098" x="2554288" y="3065463"/>
          <p14:tracePt t="63107" x="2565400" y="3065463"/>
          <p14:tracePt t="63116" x="2578100" y="3065463"/>
          <p14:tracePt t="63126" x="2590800" y="3065463"/>
          <p14:tracePt t="63136" x="2603500" y="3065463"/>
          <p14:tracePt t="63371" x="2590800" y="3054350"/>
          <p14:tracePt t="63380" x="2590800" y="3041650"/>
          <p14:tracePt t="63391" x="2590800" y="3028950"/>
          <p14:tracePt t="63401" x="2590800" y="2990850"/>
          <p14:tracePt t="63411" x="2590800" y="2978150"/>
          <p14:tracePt t="63420" x="2590800" y="2965450"/>
          <p14:tracePt t="63429" x="2590800" y="2952750"/>
          <p14:tracePt t="63439" x="2590800" y="2941638"/>
          <p14:tracePt t="63469" x="2590800" y="2928938"/>
          <p14:tracePt t="63488" x="2590800" y="2916238"/>
          <p14:tracePt t="63548" x="2590800" y="2903538"/>
          <p14:tracePt t="63586" x="2590800" y="2890838"/>
          <p14:tracePt t="63606" x="2603500" y="2890838"/>
          <p14:tracePt t="63635" x="2616200" y="2890838"/>
          <p14:tracePt t="64250" x="2628900" y="2890838"/>
          <p14:tracePt t="64280" x="2641600" y="2903538"/>
          <p14:tracePt t="64290" x="2654300" y="2916238"/>
          <p14:tracePt t="64300" x="2654300" y="2928938"/>
          <p14:tracePt t="64309" x="2654300" y="2952750"/>
          <p14:tracePt t="64320" x="2654300" y="2978150"/>
          <p14:tracePt t="64330" x="2667000" y="3003550"/>
          <p14:tracePt t="64338" x="2678113" y="3054350"/>
          <p14:tracePt t="64348" x="2690813" y="3090863"/>
          <p14:tracePt t="64359" x="2690813" y="3141663"/>
          <p14:tracePt t="64368" x="2690813" y="3178175"/>
          <p14:tracePt t="64378" x="2690813" y="3203575"/>
          <p14:tracePt t="64388" x="2690813" y="3228975"/>
          <p14:tracePt t="64398" x="2690813" y="3241675"/>
          <p14:tracePt t="64407" x="2690813" y="3254375"/>
          <p14:tracePt t="64456" x="2690813" y="3267075"/>
          <p14:tracePt t="64623" x="2690813" y="3278188"/>
          <p14:tracePt t="64642" x="2690813" y="3290888"/>
          <p14:tracePt t="64653" x="2690813" y="3303588"/>
          <p14:tracePt t="64662" x="2678113" y="3316288"/>
          <p14:tracePt t="64672" x="2678113" y="3354388"/>
          <p14:tracePt t="64682" x="2641600" y="3403600"/>
          <p14:tracePt t="64692" x="2628900" y="3429000"/>
          <p14:tracePt t="64701" x="2616200" y="3454400"/>
          <p14:tracePt t="64711" x="2590800" y="3467100"/>
          <p14:tracePt t="64722" x="2590800" y="3503613"/>
          <p14:tracePt t="64731" x="2578100" y="3516313"/>
          <p14:tracePt t="64742" x="2565400" y="3529013"/>
          <p14:tracePt t="64770" x="2554288" y="3541713"/>
          <p14:tracePt t="64809" x="2541588" y="3541713"/>
          <p14:tracePt t="64838" x="2528888" y="3541713"/>
          <p14:tracePt t="67449" x="2516188" y="3541713"/>
          <p14:tracePt t="67459" x="2503488" y="3529013"/>
          <p14:tracePt t="67469" x="2490788" y="3516313"/>
          <p14:tracePt t="67478" x="2478088" y="3516313"/>
          <p14:tracePt t="67489" x="2465388" y="3503613"/>
          <p14:tracePt t="67498" x="2441575" y="3490913"/>
          <p14:tracePt t="67507" x="2428875" y="3479800"/>
          <p14:tracePt t="67518" x="2403475" y="3467100"/>
          <p14:tracePt t="67528" x="2390775" y="3441700"/>
          <p14:tracePt t="67547" x="2378075" y="3416300"/>
          <p14:tracePt t="67557" x="2378075" y="3403600"/>
          <p14:tracePt t="67567" x="2378075" y="3378200"/>
          <p14:tracePt t="67587" x="2378075" y="3354388"/>
          <p14:tracePt t="67596" x="2378075" y="3328988"/>
          <p14:tracePt t="67608" x="2378075" y="3303588"/>
          <p14:tracePt t="67616" x="2403475" y="3267075"/>
          <p14:tracePt t="67626" x="2403475" y="3241675"/>
          <p14:tracePt t="67635" x="2428875" y="3216275"/>
          <p14:tracePt t="67645" x="2441575" y="3178175"/>
          <p14:tracePt t="67654" x="2465388" y="3154363"/>
          <p14:tracePt t="67665" x="2490788" y="3116263"/>
          <p14:tracePt t="67674" x="2503488" y="3078163"/>
          <p14:tracePt t="67683" x="2528888" y="3028950"/>
          <p14:tracePt t="67693" x="2554288" y="2990850"/>
          <p14:tracePt t="67703" x="2554288" y="2952750"/>
          <p14:tracePt t="67714" x="2578100" y="2928938"/>
          <p14:tracePt t="67723" x="2590800" y="2890838"/>
          <p14:tracePt t="67733" x="2590800" y="2865438"/>
          <p14:tracePt t="67742" x="2590800" y="2840038"/>
          <p14:tracePt t="67752" x="2603500" y="2828925"/>
          <p14:tracePt t="67763" x="2603500" y="2803525"/>
          <p14:tracePt t="67772" x="2603500" y="2790825"/>
          <p14:tracePt t="67782" x="2603500" y="2778125"/>
          <p14:tracePt t="67792" x="2603500" y="2765425"/>
          <p14:tracePt t="67801" x="2603500" y="2740025"/>
          <p14:tracePt t="67811" x="2603500" y="2728913"/>
          <p14:tracePt t="67821" x="2603500" y="2703513"/>
          <p14:tracePt t="67830" x="2603500" y="2690813"/>
          <p14:tracePt t="67840" x="2603500" y="2665413"/>
          <p14:tracePt t="67850" x="2590800" y="2652713"/>
          <p14:tracePt t="67859" x="2578100" y="2627313"/>
          <p14:tracePt t="67870" x="2541588" y="2603500"/>
          <p14:tracePt t="67880" x="2528888" y="2578100"/>
          <p14:tracePt t="67891" x="2503488" y="2565400"/>
          <p14:tracePt t="67900" x="2465388" y="2540000"/>
          <p14:tracePt t="67914" x="2428875" y="2516188"/>
          <p14:tracePt t="67920" x="2390775" y="2503488"/>
          <p14:tracePt t="67928" x="2352675" y="2478088"/>
          <p14:tracePt t="67938" x="2328863" y="2465388"/>
          <p14:tracePt t="67947" x="2303463" y="2465388"/>
          <p14:tracePt t="67958" x="2278063" y="2452688"/>
          <p14:tracePt t="67967" x="2252663" y="2452688"/>
          <p14:tracePt t="67977" x="2239963" y="2439988"/>
          <p14:tracePt t="67988" x="2216150" y="2439988"/>
          <p14:tracePt t="67996" x="2203450" y="2439988"/>
          <p14:tracePt t="68006" x="2178050" y="2427288"/>
          <p14:tracePt t="68017" x="2152650" y="2427288"/>
          <p14:tracePt t="68026" x="2139950" y="2414588"/>
          <p14:tracePt t="68036" x="2127250" y="2414588"/>
          <p14:tracePt t="68056" x="2116138" y="2414588"/>
          <p14:tracePt t="68075" x="2103438" y="2414588"/>
          <p14:tracePt t="68085" x="2103438" y="2403475"/>
          <p14:tracePt t="68359" x="2090738" y="2403475"/>
          <p14:tracePt t="68379" x="2078038" y="2414588"/>
          <p14:tracePt t="68388" x="2065338" y="2427288"/>
          <p14:tracePt t="68398" x="2039938" y="2465388"/>
          <p14:tracePt t="68409" x="1990725" y="2503488"/>
          <p14:tracePt t="68418" x="1939925" y="2565400"/>
          <p14:tracePt t="68427" x="1914525" y="2603500"/>
          <p14:tracePt t="68438" x="1890713" y="2652713"/>
          <p14:tracePt t="68447" x="1865313" y="2678113"/>
          <p14:tracePt t="68456" x="1839913" y="2716213"/>
          <p14:tracePt t="68467" x="1827213" y="2752725"/>
          <p14:tracePt t="68476" x="1814513" y="2790825"/>
          <p14:tracePt t="68486" x="1790700" y="2816225"/>
          <p14:tracePt t="68495" x="1790700" y="2840038"/>
          <p14:tracePt t="68505" x="1778000" y="2865438"/>
          <p14:tracePt t="68516" x="1778000" y="2890838"/>
          <p14:tracePt t="68524" x="1778000" y="2928938"/>
          <p14:tracePt t="68535" x="1765300" y="2965450"/>
          <p14:tracePt t="68544" x="1752600" y="3016250"/>
          <p14:tracePt t="68554" x="1739900" y="3078163"/>
          <p14:tracePt t="68564" x="1739900" y="3116263"/>
          <p14:tracePt t="68574" x="1727200" y="3165475"/>
          <p14:tracePt t="68583" x="1727200" y="3203575"/>
          <p14:tracePt t="68593" x="1714500" y="3254375"/>
          <p14:tracePt t="68604" x="1714500" y="3278188"/>
          <p14:tracePt t="68613" x="1701800" y="3303588"/>
          <p14:tracePt t="68633" x="1701800" y="3328988"/>
          <p14:tracePt t="68652" x="1701800" y="3341688"/>
          <p14:tracePt t="68662" x="1689100" y="3341688"/>
          <p14:tracePt t="68672" x="1689100" y="3354388"/>
          <p14:tracePt t="68682" x="1677988" y="3354388"/>
          <p14:tracePt t="68692" x="1677988" y="3367088"/>
          <p14:tracePt t="68721" x="1665288" y="3367088"/>
          <p14:tracePt t="68750" x="1652588" y="3367088"/>
          <p14:tracePt t="68770" x="1639888" y="3367088"/>
          <p14:tracePt t="68779" x="1627188" y="3367088"/>
          <p14:tracePt t="68790" x="1614488" y="3367088"/>
          <p14:tracePt t="68799" x="1601788" y="3367088"/>
          <p14:tracePt t="68809" x="1589088" y="3367088"/>
          <p14:tracePt t="68819" x="1565275" y="3367088"/>
          <p14:tracePt t="68828" x="1527175" y="3367088"/>
          <p14:tracePt t="68838" x="1514475" y="3354388"/>
          <p14:tracePt t="68848" x="1489075" y="3341688"/>
          <p14:tracePt t="68858" x="1476375" y="3341688"/>
          <p14:tracePt t="68868" x="1476375" y="3328988"/>
          <p14:tracePt t="68878" x="1452563" y="3316288"/>
          <p14:tracePt t="68912" x="1427163" y="3290888"/>
          <p14:tracePt t="68917" x="1414463" y="3278188"/>
          <p14:tracePt t="69523" x="1401763" y="3278188"/>
          <p14:tracePt t="69572" x="1401763" y="3267075"/>
          <p14:tracePt t="69641" x="1401763" y="3254375"/>
          <p14:tracePt t="69879" x="1401763" y="3267075"/>
          <p14:tracePt t="69944" x="1389063" y="3267075"/>
          <p14:tracePt t="70531" x="1389063" y="3254375"/>
          <p14:tracePt t="70550" x="1389063" y="3216275"/>
          <p14:tracePt t="70560" x="1389063" y="3154363"/>
          <p14:tracePt t="70569" x="1389063" y="3078163"/>
          <p14:tracePt t="70579" x="1389063" y="2978150"/>
          <p14:tracePt t="70589" x="1389063" y="2916238"/>
          <p14:tracePt t="70602" x="1376363" y="2840038"/>
          <p14:tracePt t="70610" x="1363663" y="2790825"/>
          <p14:tracePt t="70620" x="1352550" y="2740025"/>
          <p14:tracePt t="70630" x="1352550" y="2703513"/>
          <p14:tracePt t="70639" x="1339850" y="2665413"/>
          <p14:tracePt t="70649" x="1339850" y="2652713"/>
          <p14:tracePt t="70668" x="1339850" y="2640013"/>
          <p14:tracePt t="70677" x="1339850" y="2627313"/>
          <p14:tracePt t="70707" x="1339850" y="2616200"/>
          <p14:tracePt t="71000" x="1352550" y="2616200"/>
          <p14:tracePt t="71029" x="1352550" y="2603500"/>
          <p14:tracePt t="71118" x="1363663" y="2603500"/>
          <p14:tracePt t="71169" x="1376363" y="2603500"/>
          <p14:tracePt t="71224" x="1376363" y="2616200"/>
          <p14:tracePt t="71234" x="1376363" y="2627313"/>
          <p14:tracePt t="71245" x="1376363" y="2640013"/>
          <p14:tracePt t="71264" x="1376363" y="2652713"/>
          <p14:tracePt t="71284" x="1376363" y="2665413"/>
          <p14:tracePt t="71334" x="1376363" y="2678113"/>
          <p14:tracePt t="71364" x="1376363" y="2690813"/>
          <p14:tracePt t="71412" x="1376363" y="2703513"/>
          <p14:tracePt t="71450" x="1376363" y="2716213"/>
          <p14:tracePt t="71469" x="1376363" y="2728913"/>
          <p14:tracePt t="71479" x="1376363" y="2740025"/>
          <p14:tracePt t="71489" x="1376363" y="2752725"/>
          <p14:tracePt t="71500" x="1376363" y="2765425"/>
          <p14:tracePt t="71509" x="1376363" y="2778125"/>
          <p14:tracePt t="71519" x="1376363" y="2790825"/>
          <p14:tracePt t="71530" x="1376363" y="2803525"/>
          <p14:tracePt t="71538" x="1376363" y="2816225"/>
          <p14:tracePt t="71548" x="1376363" y="2828925"/>
          <p14:tracePt t="71567" x="1376363" y="2840038"/>
          <p14:tracePt t="71578" x="1376363" y="2852738"/>
          <p14:tracePt t="71587" x="1376363" y="2865438"/>
          <p14:tracePt t="71606" x="1376363" y="2878138"/>
          <p14:tracePt t="71628" x="1376363" y="2890838"/>
          <p14:tracePt t="71637" x="1376363" y="2903538"/>
          <p14:tracePt t="71685" x="1389063" y="2916238"/>
          <p14:tracePt t="71715" x="1401763" y="2916238"/>
          <p14:tracePt t="71724" x="1414463" y="2916238"/>
          <p14:tracePt t="71734" x="1414463" y="2928938"/>
          <p14:tracePt t="71744" x="1427163" y="2928938"/>
          <p14:tracePt t="71763" x="1439863" y="2941638"/>
          <p14:tracePt t="71773" x="1452563" y="2941638"/>
          <p14:tracePt t="71783" x="1465263" y="2952750"/>
          <p14:tracePt t="71822" x="1476375" y="2952750"/>
          <p14:tracePt t="71832" x="1476375" y="2965450"/>
          <p14:tracePt t="71851" x="1489075" y="2965450"/>
          <p14:tracePt t="71871" x="1501775" y="2978150"/>
          <p14:tracePt t="71923" x="1501775" y="2990850"/>
          <p14:tracePt t="71979" x="1501775" y="3003550"/>
          <p14:tracePt t="72194" x="1514475" y="3003550"/>
          <p14:tracePt t="72203" x="1514475" y="2990850"/>
          <p14:tracePt t="72224" x="1514475" y="2978150"/>
          <p14:tracePt t="72253" x="1527175" y="2978150"/>
          <p14:tracePt t="72275" x="1527175" y="2965450"/>
          <p14:tracePt t="72293" x="1527175" y="2952750"/>
          <p14:tracePt t="72301" x="1539875" y="2941638"/>
          <p14:tracePt t="72311" x="1552575" y="2941638"/>
          <p14:tracePt t="72320" x="1552575" y="2928938"/>
          <p14:tracePt t="72341" x="1565275" y="2916238"/>
          <p14:tracePt t="72379" x="1577975" y="2903538"/>
          <p14:tracePt t="72487" x="1589088" y="2903538"/>
          <p14:tracePt t="72508" x="1601788" y="2903538"/>
          <p14:tracePt t="72537" x="1614488" y="2903538"/>
          <p14:tracePt t="72545" x="1627188" y="2903538"/>
          <p14:tracePt t="72565" x="1652588" y="2903538"/>
          <p14:tracePt t="72585" x="1665288" y="2903538"/>
          <p14:tracePt t="72594" x="1701800" y="2903538"/>
          <p14:tracePt t="72604" x="1714500" y="2903538"/>
          <p14:tracePt t="72613" x="1727200" y="2903538"/>
          <p14:tracePt t="72624" x="1752600" y="2903538"/>
          <p14:tracePt t="72634" x="1778000" y="2903538"/>
          <p14:tracePt t="72643" x="1790700" y="2903538"/>
          <p14:tracePt t="72653" x="1814513" y="2903538"/>
          <p14:tracePt t="72663" x="1839913" y="2903538"/>
          <p14:tracePt t="72673" x="1865313" y="2903538"/>
          <p14:tracePt t="72685" x="1890713" y="2903538"/>
          <p14:tracePt t="72693" x="1927225" y="2903538"/>
          <p14:tracePt t="72702" x="1952625" y="2903538"/>
          <p14:tracePt t="72712" x="1965325" y="2903538"/>
          <p14:tracePt t="72722" x="1990725" y="2903538"/>
          <p14:tracePt t="72732" x="2003425" y="2903538"/>
          <p14:tracePt t="72741" x="2027238" y="2903538"/>
          <p14:tracePt t="72751" x="2052638" y="2903538"/>
          <p14:tracePt t="72760" x="2065338" y="2903538"/>
          <p14:tracePt t="72771" x="2090738" y="2903538"/>
          <p14:tracePt t="72780" x="2116138" y="2903538"/>
          <p14:tracePt t="72790" x="2152650" y="2903538"/>
          <p14:tracePt t="72801" x="2190750" y="2903538"/>
          <p14:tracePt t="72810" x="2216150" y="2903538"/>
          <p14:tracePt t="72819" x="2252663" y="2903538"/>
          <p14:tracePt t="72829" x="2278063" y="2903538"/>
          <p14:tracePt t="72839" x="2303463" y="2903538"/>
          <p14:tracePt t="72848" x="2316163" y="2903538"/>
          <p14:tracePt t="72859" x="2339975" y="2903538"/>
          <p14:tracePt t="72868" x="2365375" y="2903538"/>
          <p14:tracePt t="72888" x="2378075" y="2903538"/>
          <p14:tracePt t="72903" x="2390775" y="2903538"/>
          <p14:tracePt t="72908" x="2403475" y="2903538"/>
          <p14:tracePt t="72917" x="2416175" y="2903538"/>
          <p14:tracePt t="72927" x="2428875" y="2903538"/>
          <p14:tracePt t="72937" x="2441575" y="2903538"/>
          <p14:tracePt t="72966" x="2452688" y="2903538"/>
          <p14:tracePt t="73006" x="2465388" y="2903538"/>
          <p14:tracePt t="73153" x="2478088" y="2903538"/>
          <p14:tracePt t="73162" x="2490788" y="2903538"/>
          <p14:tracePt t="73186" x="2528888" y="2903538"/>
          <p14:tracePt t="73193" x="2554288" y="2903538"/>
          <p14:tracePt t="73201" x="2578100" y="2903538"/>
          <p14:tracePt t="73211" x="2603500" y="2903538"/>
          <p14:tracePt t="73220" x="2616200" y="2903538"/>
          <p14:tracePt t="73231" x="2641600" y="2903538"/>
          <p14:tracePt t="73240" x="2654300" y="2903538"/>
          <p14:tracePt t="73251" x="2678113" y="2903538"/>
          <p14:tracePt t="73261" x="2690813" y="2903538"/>
          <p14:tracePt t="73269" x="2703513" y="2903538"/>
          <p14:tracePt t="73289" x="2716213" y="2903538"/>
          <p14:tracePt t="73299" x="2728913" y="2903538"/>
          <p14:tracePt t="73310" x="2741613" y="2903538"/>
          <p14:tracePt t="73318" x="2754313" y="2903538"/>
          <p14:tracePt t="73340" x="2767013" y="2903538"/>
          <p14:tracePt t="73369" x="2778125" y="2903538"/>
          <p14:tracePt t="73837" x="2790825" y="2903538"/>
          <p14:tracePt t="73866" x="2790825" y="2916238"/>
          <p14:tracePt t="73876" x="2803525" y="2916238"/>
          <p14:tracePt t="73925" x="2816225" y="2928938"/>
          <p14:tracePt t="73935" x="2816225" y="2941638"/>
          <p14:tracePt t="73945" x="2828925" y="2952750"/>
          <p14:tracePt t="76849" x="2828925" y="2941638"/>
          <p14:tracePt t="76907" x="2828925" y="2928938"/>
          <p14:tracePt t="76930" x="2828925" y="2916238"/>
          <p14:tracePt t="76977" x="2828925" y="2903538"/>
          <p14:tracePt t="76995" x="2828925" y="2890838"/>
          <p14:tracePt t="77005" x="2828925" y="2878138"/>
          <p14:tracePt t="77015" x="2828925" y="2865438"/>
          <p14:tracePt t="77025" x="2828925" y="2852738"/>
          <p14:tracePt t="77035" x="2828925" y="2840038"/>
          <p14:tracePt t="77044" x="2828925" y="2828925"/>
          <p14:tracePt t="77054" x="2828925" y="2803525"/>
          <p14:tracePt t="77076" x="2828925" y="2790825"/>
          <p14:tracePt t="77086" x="2828925" y="2778125"/>
          <p14:tracePt t="77105" x="2828925" y="2765425"/>
          <p14:tracePt t="77115" x="2828925" y="2752725"/>
          <p14:tracePt t="77133" x="2828925" y="2740025"/>
          <p14:tracePt t="77167" x="2828925" y="2728913"/>
          <p14:tracePt t="77202" x="2841625" y="2716213"/>
          <p14:tracePt t="77211" x="2854325" y="2716213"/>
          <p14:tracePt t="77222" x="2890838" y="2703513"/>
          <p14:tracePt t="77230" x="2967038" y="2690813"/>
          <p14:tracePt t="77240" x="3092450" y="2690813"/>
          <p14:tracePt t="77251" x="3241675" y="2690813"/>
          <p14:tracePt t="77260" x="3417888" y="2740025"/>
          <p14:tracePt t="77270" x="3617913" y="2816225"/>
          <p14:tracePt t="77280" x="3817938" y="2928938"/>
          <p14:tracePt t="77290" x="3968750" y="3065463"/>
          <p14:tracePt t="77300" x="4117975" y="3303588"/>
          <p14:tracePt t="77308" x="4181475" y="3454400"/>
          <p14:tracePt t="77318" x="4243388" y="3629025"/>
          <p14:tracePt t="77328" x="4294188" y="3829050"/>
          <p14:tracePt t="77338" x="4330700" y="3979863"/>
          <p14:tracePt t="77348" x="4368800" y="4154488"/>
          <p14:tracePt t="77357" x="4406900" y="4305300"/>
          <p14:tracePt t="77368" x="4430713" y="4443413"/>
          <p14:tracePt t="77377" x="4430713" y="4579938"/>
          <p14:tracePt t="77387" x="4430713" y="4692650"/>
          <p14:tracePt t="77396" x="4418013" y="4792663"/>
          <p14:tracePt t="77661" x="4418013" y="4779963"/>
          <p14:tracePt t="77670" x="4430713" y="4756150"/>
          <p14:tracePt t="77681" x="4443413" y="4743450"/>
          <p14:tracePt t="77690" x="4456113" y="4718050"/>
          <p14:tracePt t="77701" x="4468813" y="4718050"/>
          <p14:tracePt t="77709" x="4481513" y="4718050"/>
          <p14:tracePt t="77751" x="4494213" y="4718050"/>
          <p14:tracePt t="77779" x="4506913" y="4718050"/>
          <p14:tracePt t="77789" x="4518025" y="4718050"/>
          <p14:tracePt t="77799" x="4543425" y="4730750"/>
          <p14:tracePt t="77808" x="4581525" y="4743450"/>
          <p14:tracePt t="77818" x="4594225" y="4768850"/>
          <p14:tracePt t="77828" x="4619625" y="4805363"/>
          <p14:tracePt t="77837" x="4643438" y="4830763"/>
          <p14:tracePt t="77847" x="4668838" y="4868863"/>
          <p14:tracePt t="77857" x="4681538" y="4892675"/>
          <p14:tracePt t="77866" x="4681538" y="4905375"/>
          <p14:tracePt t="77877" x="4694238" y="4918075"/>
          <p14:tracePt t="77886" x="4694238" y="4930775"/>
          <p14:tracePt t="77905" x="4694238" y="4943475"/>
          <p14:tracePt t="77954" x="4681538" y="4943475"/>
          <p14:tracePt t="77976" x="4668838" y="4918075"/>
          <p14:tracePt t="77986" x="4643438" y="4905375"/>
          <p14:tracePt t="77995" x="4643438" y="4879975"/>
          <p14:tracePt t="78004" x="4643438" y="4843463"/>
          <p14:tracePt t="78014" x="4643438" y="4779963"/>
          <p14:tracePt t="78023" x="4643438" y="4705350"/>
          <p14:tracePt t="78033" x="4643438" y="4605338"/>
          <p14:tracePt t="78042" x="4656138" y="4518025"/>
          <p14:tracePt t="78053" x="4706938" y="4405313"/>
          <p14:tracePt t="78062" x="4768850" y="4267200"/>
          <p14:tracePt t="78072" x="4832350" y="4141788"/>
          <p14:tracePt t="78081" x="4919663" y="4005263"/>
          <p14:tracePt t="78091" x="4994275" y="3854450"/>
          <p14:tracePt t="78102" x="5081588" y="3729038"/>
          <p14:tracePt t="78110" x="5170488" y="3616325"/>
          <p14:tracePt t="78121" x="5270500" y="3467100"/>
          <p14:tracePt t="78131" x="5345113" y="3367088"/>
          <p14:tracePt t="78140" x="5419725" y="3267075"/>
          <p14:tracePt t="78150" x="5483225" y="3203575"/>
          <p14:tracePt t="78165" x="5519738" y="3154363"/>
          <p14:tracePt t="78172" x="5570538" y="3103563"/>
          <p14:tracePt t="78179" x="5607050" y="3054350"/>
          <p14:tracePt t="78190" x="5645150" y="3041650"/>
          <p14:tracePt t="78198" x="5657850" y="3016250"/>
          <p14:tracePt t="78209" x="5695950" y="3003550"/>
          <p14:tracePt t="78218" x="5695950" y="2990850"/>
          <p14:tracePt t="78229" x="5708650" y="2990850"/>
          <p14:tracePt t="78238" x="5708650" y="2978150"/>
          <p14:tracePt t="78257" x="5719763" y="2978150"/>
          <p14:tracePt t="78278" x="5732463" y="2978150"/>
          <p14:tracePt t="78288" x="5745163" y="2978150"/>
          <p14:tracePt t="78297" x="5757863" y="2978150"/>
          <p14:tracePt t="78317" x="5770563" y="2965450"/>
          <p14:tracePt t="78336" x="5783263" y="2965450"/>
          <p14:tracePt t="78346" x="5783263" y="2952750"/>
          <p14:tracePt t="78367" x="5795963" y="2952750"/>
          <p14:tracePt t="78376" x="5795963" y="2941638"/>
          <p14:tracePt t="78397" x="5808663" y="2928938"/>
          <p14:tracePt t="78424" x="5821363" y="2916238"/>
          <p14:tracePt t="78443" x="5832475" y="2903538"/>
          <p14:tracePt t="78463" x="5845175" y="2903538"/>
          <p14:tracePt t="78483" x="5870575" y="2903538"/>
          <p14:tracePt t="78492" x="5908675" y="2903538"/>
          <p14:tracePt t="78503" x="5983288" y="2941638"/>
          <p14:tracePt t="78513" x="6096000" y="2978150"/>
          <p14:tracePt t="78521" x="6170613" y="3028950"/>
          <p14:tracePt t="78532" x="6259513" y="3065463"/>
          <p14:tracePt t="78541" x="6334125" y="3116263"/>
          <p14:tracePt t="78551" x="6383338" y="3154363"/>
          <p14:tracePt t="78561" x="6459538" y="3178175"/>
          <p14:tracePt t="78571" x="6546850" y="3216275"/>
          <p14:tracePt t="78580" x="6659563" y="3241675"/>
          <p14:tracePt t="78590" x="6746875" y="3278188"/>
          <p14:tracePt t="78601" x="6859588" y="3303588"/>
          <p14:tracePt t="78610" x="6946900" y="3328988"/>
          <p14:tracePt t="78620" x="7034213" y="3341688"/>
          <p14:tracePt t="78631" x="7123113" y="3354388"/>
          <p14:tracePt t="78639" x="7197725" y="3354388"/>
          <p14:tracePt t="78649" x="7246938" y="3354388"/>
          <p14:tracePt t="78659" x="7285038" y="3354388"/>
          <p14:tracePt t="78668" x="7323138" y="3354388"/>
          <p14:tracePt t="78680" x="7348538" y="3354388"/>
          <p14:tracePt t="78688" x="7359650" y="3354388"/>
          <p14:tracePt t="78698" x="7385050" y="3328988"/>
          <p14:tracePt t="78707" x="7397750" y="3316288"/>
          <p14:tracePt t="78718" x="7423150" y="3303588"/>
          <p14:tracePt t="78727" x="7423150" y="3290888"/>
          <p14:tracePt t="78737" x="7423150" y="3278188"/>
          <p14:tracePt t="78748" x="7435850" y="3267075"/>
          <p14:tracePt t="78757" x="7435850" y="3254375"/>
          <p14:tracePt t="78766" x="7435850" y="3228975"/>
          <p14:tracePt t="78778" x="7435850" y="3216275"/>
          <p14:tracePt t="78786" x="7435850" y="3190875"/>
          <p14:tracePt t="78796" x="7435850" y="3154363"/>
          <p14:tracePt t="78806" x="7435850" y="3116263"/>
          <p14:tracePt t="78815" x="7435850" y="3078163"/>
          <p14:tracePt t="78825" x="7397750" y="3028950"/>
          <p14:tracePt t="78835" x="7335838" y="2941638"/>
          <p14:tracePt t="78847" x="7272338" y="2903538"/>
          <p14:tracePt t="78858" x="7197725" y="2852738"/>
          <p14:tracePt t="78866" x="7123113" y="2778125"/>
          <p14:tracePt t="78875" x="7046913" y="2752725"/>
          <p14:tracePt t="78884" x="6985000" y="2716213"/>
          <p14:tracePt t="78901" x="6934200" y="2690813"/>
          <p14:tracePt t="78903" x="6859588" y="2652713"/>
          <p14:tracePt t="78913" x="6808788" y="2640013"/>
          <p14:tracePt t="78924" x="6721475" y="2627313"/>
          <p14:tracePt t="78933" x="6634163" y="2616200"/>
          <p14:tracePt t="78943" x="6508750" y="2603500"/>
          <p14:tracePt t="78954" x="6396038" y="2603500"/>
          <p14:tracePt t="78962" x="6308725" y="2603500"/>
          <p14:tracePt t="78972" x="6246813" y="2603500"/>
          <p14:tracePt t="78983" x="6157913" y="2603500"/>
          <p14:tracePt t="78991" x="6070600" y="2627313"/>
          <p14:tracePt t="79001" x="5995988" y="2652713"/>
          <p14:tracePt t="79012" x="5945188" y="2678113"/>
          <p14:tracePt t="79020" x="5895975" y="2703513"/>
          <p14:tracePt t="79031" x="5821363" y="2740025"/>
          <p14:tracePt t="79041" x="5783263" y="2778125"/>
          <p14:tracePt t="79050" x="5745163" y="2816225"/>
          <p14:tracePt t="79060" x="5708650" y="2852738"/>
          <p14:tracePt t="79070" x="5683250" y="2878138"/>
          <p14:tracePt t="79080" x="5670550" y="2903538"/>
          <p14:tracePt t="79089" x="5645150" y="2928938"/>
          <p14:tracePt t="79099" x="5645150" y="2941638"/>
          <p14:tracePt t="79109" x="5632450" y="2965450"/>
          <p14:tracePt t="79118" x="5619750" y="2965450"/>
          <p14:tracePt t="79130" x="5619750" y="2990850"/>
          <p14:tracePt t="79138" x="5619750" y="3016250"/>
          <p14:tracePt t="79148" x="5619750" y="3065463"/>
          <p14:tracePt t="79162" x="5619750" y="3090863"/>
          <p14:tracePt t="79168" x="5645150" y="3128963"/>
          <p14:tracePt t="79179" x="5670550" y="3165475"/>
          <p14:tracePt t="79188" x="5719763" y="3203575"/>
          <p14:tracePt t="79198" x="5795963" y="3254375"/>
          <p14:tracePt t="79209" x="5857875" y="3290888"/>
          <p14:tracePt t="79218" x="5921375" y="3303588"/>
          <p14:tracePt t="79228" x="5957888" y="3328988"/>
          <p14:tracePt t="79236" x="5995988" y="3341688"/>
          <p14:tracePt t="79247" x="6034088" y="3341688"/>
          <p14:tracePt t="79256" x="6070600" y="3341688"/>
          <p14:tracePt t="79265" x="6083300" y="3341688"/>
          <p14:tracePt t="79275" x="6134100" y="3341688"/>
          <p14:tracePt t="79286" x="6157913" y="3341688"/>
          <p14:tracePt t="79295" x="6208713" y="3328988"/>
          <p14:tracePt t="79304" x="6246813" y="3303588"/>
          <p14:tracePt t="79314" x="6308725" y="3290888"/>
          <p14:tracePt t="79324" x="6334125" y="3267075"/>
          <p14:tracePt t="79335" x="6359525" y="3254375"/>
          <p14:tracePt t="79343" x="6383338" y="3241675"/>
          <p14:tracePt t="79354" x="6396038" y="3228975"/>
          <p14:tracePt t="79364" x="6408738" y="3203575"/>
          <p14:tracePt t="79373" x="6434138" y="3178175"/>
          <p14:tracePt t="79383" x="6459538" y="3154363"/>
          <p14:tracePt t="79392" x="6483350" y="3103563"/>
          <p14:tracePt t="79402" x="6496050" y="3065463"/>
          <p14:tracePt t="79413" x="6521450" y="3028950"/>
          <p14:tracePt t="79423" x="6521450" y="3003550"/>
          <p14:tracePt t="79435" x="6534150" y="2978150"/>
          <p14:tracePt t="79442" x="6534150" y="2952750"/>
          <p14:tracePt t="79453" x="6534150" y="2928938"/>
          <p14:tracePt t="79471" x="6534150" y="2903538"/>
          <p14:tracePt t="79483" x="6534150" y="2865438"/>
          <p14:tracePt t="79490" x="6521450" y="2828925"/>
          <p14:tracePt t="79501" x="6496050" y="2803525"/>
          <p14:tracePt t="79511" x="6472238" y="2790825"/>
          <p14:tracePt t="79519" x="6446838" y="2740025"/>
          <p14:tracePt t="79530" x="6408738" y="2728913"/>
          <p14:tracePt t="79540" x="6370638" y="2703513"/>
          <p14:tracePt t="79549" x="6334125" y="2678113"/>
          <p14:tracePt t="79559" x="6308725" y="2665413"/>
          <p14:tracePt t="79571" x="6270625" y="2665413"/>
          <p14:tracePt t="79579" x="6246813" y="2652713"/>
          <p14:tracePt t="79590" x="6208713" y="2652713"/>
          <p14:tracePt t="79600" x="6170613" y="2652713"/>
          <p14:tracePt t="79609" x="6146800" y="2652713"/>
          <p14:tracePt t="79618" x="6096000" y="2652713"/>
          <p14:tracePt t="79627" x="6045200" y="2652713"/>
          <p14:tracePt t="79637" x="5983288" y="2690813"/>
          <p14:tracePt t="79647" x="5945188" y="2728913"/>
          <p14:tracePt t="79659" x="5895975" y="2752725"/>
          <p14:tracePt t="79666" x="5857875" y="2816225"/>
          <p14:tracePt t="79677" x="5845175" y="2852738"/>
          <p14:tracePt t="79687" x="5821363" y="2941638"/>
          <p14:tracePt t="79695" x="5808663" y="3028950"/>
          <p14:tracePt t="79707" x="5808663" y="3128963"/>
          <p14:tracePt t="79716" x="5808663" y="3241675"/>
          <p14:tracePt t="79725" x="5808663" y="3367088"/>
          <p14:tracePt t="79912" x="5808663" y="3403600"/>
          <p14:tracePt t="79921" x="5757863" y="3490913"/>
          <p14:tracePt t="79931" x="5670550" y="3616325"/>
          <p14:tracePt t="79942" x="5570538" y="3803650"/>
          <p14:tracePt t="79950" x="5419725" y="4041775"/>
          <p14:tracePt t="79962" x="5245100" y="4305300"/>
          <p14:tracePt t="79970" x="5081588" y="4554538"/>
          <p14:tracePt t="79980" x="4843463" y="4918075"/>
          <p14:tracePt t="79990" x="4568825" y="5294313"/>
          <p14:tracePt t="79999" x="4318000" y="5619750"/>
          <p14:tracePt t="80011" x="4092575" y="5919788"/>
          <p14:tracePt t="80019" x="3867150" y="6207125"/>
          <p14:tracePt t="80029" x="3705225" y="6445250"/>
          <p14:tracePt t="80038" x="3592513" y="6619875"/>
          <p14:tracePt t="80048" x="3517900" y="6745288"/>
          <p14:tracePt t="80059" x="3441700" y="6832600"/>
          <p14:tracePt t="80805" x="0" y="0"/>
        </p14:tracePtLst>
        <p14:tracePtLst>
          <p14:tracePt t="115231" x="3438525" y="6242050"/>
          <p14:tracePt t="115483" x="2239963" y="6745288"/>
          <p14:tracePt t="115493" x="2239963" y="6645275"/>
          <p14:tracePt t="115501" x="2239963" y="6532563"/>
          <p14:tracePt t="115511" x="2278063" y="6407150"/>
          <p14:tracePt t="115521" x="2328863" y="6269038"/>
          <p14:tracePt t="115531" x="2378075" y="6132513"/>
          <p14:tracePt t="115542" x="2465388" y="5932488"/>
          <p14:tracePt t="115550" x="2541588" y="5768975"/>
          <p14:tracePt t="115560" x="2654300" y="5594350"/>
          <p14:tracePt t="115570" x="2741613" y="5394325"/>
          <p14:tracePt t="115579" x="2903538" y="5181600"/>
          <p14:tracePt t="115589" x="3141663" y="4930775"/>
          <p14:tracePt t="115600" x="3429000" y="4679950"/>
          <p14:tracePt t="115610" x="3730625" y="4505325"/>
          <p14:tracePt t="115618" x="4030663" y="4318000"/>
          <p14:tracePt t="115629" x="4343400" y="4179888"/>
          <p14:tracePt t="115638" x="4506913" y="4092575"/>
          <p14:tracePt t="115648" x="4643438" y="4041775"/>
          <p14:tracePt t="115658" x="4768850" y="3979863"/>
          <p14:tracePt t="115668" x="4881563" y="3941763"/>
          <p14:tracePt t="115677" x="4994275" y="3905250"/>
          <p14:tracePt t="115688" x="5132388" y="3879850"/>
          <p14:tracePt t="115696" x="5270500" y="3841750"/>
          <p14:tracePt t="115707" x="5370513" y="3792538"/>
          <p14:tracePt t="115718" x="5445125" y="3779838"/>
          <p14:tracePt t="115726" x="5495925" y="3754438"/>
          <p14:tracePt t="115736" x="5507038" y="3741738"/>
          <p14:tracePt t="115746" x="5519738" y="3741738"/>
          <p14:tracePt t="115755" x="5532438" y="3716338"/>
          <p14:tracePt t="115766" x="5545138" y="3703638"/>
          <p14:tracePt t="115962" x="5545138" y="3692525"/>
          <p14:tracePt t="115972" x="5557838" y="3692525"/>
          <p14:tracePt t="115981" x="5607050" y="3654425"/>
          <p14:tracePt t="115991" x="5708650" y="3567113"/>
          <p14:tracePt t="116001" x="5895975" y="3441700"/>
          <p14:tracePt t="116011" x="6270625" y="3228975"/>
          <p14:tracePt t="116020" x="6821488" y="2952750"/>
          <p14:tracePt t="116029" x="7359650" y="2690813"/>
          <p14:tracePt t="116039" x="7874000" y="2527300"/>
          <p14:tracePt t="116049" x="8212138" y="2427288"/>
          <p14:tracePt t="116059" x="8435975" y="2378075"/>
          <p14:tracePt t="116069" x="8561388" y="2365375"/>
          <p14:tracePt t="116078" x="8661400" y="2352675"/>
          <p14:tracePt t="116089" x="8737600" y="2339975"/>
          <p14:tracePt t="116103" x="8774113" y="2327275"/>
          <p14:tracePt t="116109" x="8850313" y="2303463"/>
          <p14:tracePt t="116120" x="8886825" y="2265363"/>
          <p14:tracePt t="116127" x="8912225" y="2252663"/>
          <p14:tracePt t="116137" x="8937625" y="2227263"/>
          <p14:tracePt t="116186" x="8937625" y="2214563"/>
          <p14:tracePt t="116206" x="8937625" y="2201863"/>
          <p14:tracePt t="116227" x="8937625" y="2190750"/>
          <p14:tracePt t="116238" x="8924925" y="2190750"/>
          <p14:tracePt t="116247" x="8924925" y="2165350"/>
          <p14:tracePt t="116256" x="8912225" y="2165350"/>
          <p14:tracePt t="116266" x="8899525" y="2139950"/>
          <p14:tracePt t="116275" x="8886825" y="2127250"/>
          <p14:tracePt t="116284" x="8886825" y="2114550"/>
          <p14:tracePt t="116294" x="8886825" y="2078038"/>
          <p14:tracePt t="116303" x="8874125" y="2039938"/>
          <p14:tracePt t="116313" x="8874125" y="2001838"/>
          <p14:tracePt t="116324" x="8874125" y="1978025"/>
          <p14:tracePt t="116332" x="8874125" y="1939925"/>
          <p14:tracePt t="116345" x="8874125" y="1914525"/>
          <p14:tracePt t="116352" x="8874125" y="1901825"/>
          <p14:tracePt t="116362" x="8874125" y="1889125"/>
          <p14:tracePt t="116372" x="8874125" y="1865313"/>
          <p14:tracePt t="116414" x="8863013" y="1865313"/>
          <p14:tracePt t="116442" x="8863013" y="1852613"/>
          <p14:tracePt t="116450" x="8837613" y="1852613"/>
          <p14:tracePt t="116470" x="8824913" y="1852613"/>
          <p14:tracePt t="116479" x="8799513" y="1852613"/>
          <p14:tracePt t="116490" x="8774113" y="1852613"/>
          <p14:tracePt t="116499" x="8763000" y="1852613"/>
          <p14:tracePt t="116509" x="8750300" y="1852613"/>
          <p14:tracePt t="116528" x="8737600" y="1852613"/>
          <p14:tracePt t="116538" x="8737600" y="1839913"/>
          <p14:tracePt t="116548" x="8712200" y="1839913"/>
          <p14:tracePt t="116571" x="8699500" y="1827213"/>
          <p14:tracePt t="116579" x="8686800" y="1827213"/>
          <p14:tracePt t="116607" x="8674100" y="1827213"/>
          <p14:tracePt t="116636" x="8661400" y="1827213"/>
          <p14:tracePt t="116656" x="8661400" y="1814513"/>
          <p14:tracePt t="116666" x="8650288" y="1814513"/>
          <p14:tracePt t="116727" x="8661400" y="1814513"/>
          <p14:tracePt t="116736" x="8699500" y="1801813"/>
          <p14:tracePt t="116746" x="8737600" y="1801813"/>
          <p14:tracePt t="116756" x="8786813" y="1801813"/>
          <p14:tracePt t="116764" x="8824913" y="1789113"/>
          <p14:tracePt t="116774" x="8850313" y="1789113"/>
          <p14:tracePt t="116783" x="8874125" y="1776413"/>
          <p14:tracePt t="116793" x="8886825" y="1776413"/>
          <p14:tracePt t="116802" x="8899525" y="1776413"/>
          <p14:tracePt t="116812" x="8912225" y="1776413"/>
          <p14:tracePt t="116832" x="8924925" y="1776413"/>
          <p14:tracePt t="116871" x="8937625" y="1776413"/>
          <p14:tracePt t="116881" x="8950325" y="1776413"/>
          <p14:tracePt t="117118" x="8937625" y="1776413"/>
          <p14:tracePt t="117164" x="8924925" y="1776413"/>
          <p14:tracePt t="117196" x="8912225" y="1776413"/>
          <p14:tracePt t="117235" x="8886825" y="1776413"/>
          <p14:tracePt t="117244" x="8874125" y="1776413"/>
          <p14:tracePt t="117253" x="8837613" y="1789113"/>
          <p14:tracePt t="117263" x="8774113" y="1827213"/>
          <p14:tracePt t="117274" x="8699500" y="1865313"/>
          <p14:tracePt t="117281" x="8574088" y="1965325"/>
          <p14:tracePt t="117292" x="8448675" y="2078038"/>
          <p14:tracePt t="117302" x="8274050" y="2252663"/>
          <p14:tracePt t="117311" x="8048625" y="2565400"/>
          <p14:tracePt t="117322" x="7735888" y="2941638"/>
          <p14:tracePt t="117330" x="7385050" y="3367088"/>
          <p14:tracePt t="117340" x="7059613" y="3779838"/>
          <p14:tracePt t="117351" x="6872288" y="3992563"/>
          <p14:tracePt t="117360" x="6797675" y="4092575"/>
          <p14:tracePt t="117371" x="6721475" y="4154488"/>
          <p14:tracePt t="117380" x="6696075" y="4179888"/>
          <p14:tracePt t="117389" x="6672263" y="4192588"/>
          <p14:tracePt t="117805" x="6659563" y="4192588"/>
          <p14:tracePt t="117821" x="6621463" y="4205288"/>
          <p14:tracePt t="117830" x="6584950" y="4217988"/>
          <p14:tracePt t="117840" x="6534150" y="4241800"/>
          <p14:tracePt t="117850" x="6472238" y="4254500"/>
          <p14:tracePt t="117858" x="6408738" y="4267200"/>
          <p14:tracePt t="117869" x="6321425" y="4292600"/>
          <p14:tracePt t="117879" x="6208713" y="4330700"/>
          <p14:tracePt t="117888" x="6083300" y="4354513"/>
          <p14:tracePt t="117899" x="5932488" y="4367213"/>
          <p14:tracePt t="117919" x="5695950" y="4354513"/>
          <p14:tracePt t="117927" x="5595938" y="4330700"/>
          <p14:tracePt t="117937" x="5495925" y="4292600"/>
          <p14:tracePt t="117946" x="5432425" y="4241800"/>
          <p14:tracePt t="117957" x="5383213" y="4179888"/>
          <p14:tracePt t="117967" x="5345113" y="4141788"/>
          <p14:tracePt t="117976" x="5345113" y="4105275"/>
          <p14:tracePt t="117986" x="5345113" y="4079875"/>
          <p14:tracePt t="117997" x="5345113" y="4041775"/>
          <p14:tracePt t="118005" x="5394325" y="3979863"/>
          <p14:tracePt t="123697" x="5383213" y="3967163"/>
          <p14:tracePt t="123708" x="5345113" y="3967163"/>
          <p14:tracePt t="123717" x="5281613" y="3929063"/>
          <p14:tracePt t="123727" x="5219700" y="3892550"/>
          <p14:tracePt t="123737" x="5170488" y="3867150"/>
          <p14:tracePt t="123747" x="5119688" y="3829050"/>
          <p14:tracePt t="123756" x="5094288" y="3803650"/>
          <p14:tracePt t="123766" x="5068888" y="3779838"/>
          <p14:tracePt t="123775" x="5045075" y="3754438"/>
          <p14:tracePt t="123785" x="5032375" y="3754438"/>
          <p14:tracePt t="123796" x="5032375" y="3741738"/>
          <p14:tracePt t="123805" x="5032375" y="3729038"/>
          <p14:tracePt t="123815" x="5032375" y="3716338"/>
          <p14:tracePt t="123824" x="5068888" y="3667125"/>
          <p14:tracePt t="123834" x="5132388" y="3616325"/>
          <p14:tracePt t="123845" x="5219700" y="3529013"/>
          <p14:tracePt t="123853" x="5332413" y="3467100"/>
          <p14:tracePt t="123864" x="5457825" y="3403600"/>
          <p14:tracePt t="123873" x="5557838" y="3367088"/>
          <p14:tracePt t="123883" x="5683250" y="3341688"/>
          <p14:tracePt t="123895" x="5757863" y="3341688"/>
          <p14:tracePt t="123903" x="5845175" y="3341688"/>
          <p14:tracePt t="123912" x="5921375" y="3367088"/>
          <p14:tracePt t="123923" x="5970588" y="3390900"/>
          <p14:tracePt t="123932" x="5983288" y="3429000"/>
          <p14:tracePt t="123942" x="5995988" y="3441700"/>
          <p14:tracePt t="123951" x="6008688" y="3467100"/>
          <p14:tracePt t="123961" x="6021388" y="3503613"/>
          <p14:tracePt t="123974" x="6021388" y="3541713"/>
          <p14:tracePt t="123981" x="6021388" y="3579813"/>
          <p14:tracePt t="123991" x="6021388" y="3616325"/>
          <p14:tracePt t="124000" x="6021388" y="3667125"/>
          <p14:tracePt t="124011" x="5995988" y="3729038"/>
          <p14:tracePt t="124021" x="5932488" y="3841750"/>
          <p14:tracePt t="124030" x="5870575" y="3892550"/>
          <p14:tracePt t="124041" x="5757863" y="3992563"/>
          <p14:tracePt t="124049" x="5657850" y="4067175"/>
          <p14:tracePt t="124059" x="5532438" y="4117975"/>
          <p14:tracePt t="124069" x="5445125" y="4154488"/>
          <p14:tracePt t="124079" x="5332413" y="4179888"/>
          <p14:tracePt t="124092" x="5270500" y="4192588"/>
          <p14:tracePt t="124098" x="5194300" y="4217988"/>
          <p14:tracePt t="124108" x="5132388" y="4217988"/>
          <p14:tracePt t="124118" x="5068888" y="4230688"/>
          <p14:tracePt t="124128" x="5032375" y="4230688"/>
          <p14:tracePt t="124138" x="4994275" y="4230688"/>
          <p14:tracePt t="124148" x="4956175" y="4230688"/>
          <p14:tracePt t="124157" x="4932363" y="4230688"/>
          <p14:tracePt t="124424" x="4932363" y="4241800"/>
          <p14:tracePt t="124434" x="4932363" y="4279900"/>
          <p14:tracePt t="124444" x="4932363" y="4330700"/>
          <p14:tracePt t="124453" x="4906963" y="4418013"/>
          <p14:tracePt t="124463" x="4881563" y="4518025"/>
          <p14:tracePt t="124471" x="4856163" y="4605338"/>
          <p14:tracePt t="124480" x="4843463" y="4656138"/>
          <p14:tracePt t="124490" x="4832350" y="4705350"/>
          <p14:tracePt t="124500" x="4819650" y="4768850"/>
          <p14:tracePt t="124510" x="4819650" y="4843463"/>
          <p14:tracePt t="124519" x="4819650" y="4918075"/>
          <p14:tracePt t="124529" x="4819650" y="4992688"/>
          <p14:tracePt t="124539" x="4819650" y="5092700"/>
          <p14:tracePt t="124549" x="4819650" y="5194300"/>
          <p14:tracePt t="124558" x="4819650" y="5294313"/>
          <p14:tracePt t="124568" x="4819650" y="5381625"/>
          <p14:tracePt t="124577" x="4832350" y="5468938"/>
          <p14:tracePt t="124587" x="4856163" y="5530850"/>
          <p14:tracePt t="124598" x="4881563" y="5568950"/>
          <p14:tracePt t="124608" x="4906963" y="5607050"/>
          <p14:tracePt t="124618" x="4919663" y="5643563"/>
          <p14:tracePt t="124627" x="4945063" y="5681663"/>
          <p14:tracePt t="124637" x="4968875" y="5732463"/>
          <p14:tracePt t="124646" x="5006975" y="5794375"/>
          <p14:tracePt t="124656" x="5019675" y="5832475"/>
          <p14:tracePt t="124666" x="5057775" y="5907088"/>
          <p14:tracePt t="124675" x="5094288" y="5969000"/>
          <p14:tracePt t="124687" x="5106988" y="5994400"/>
          <p14:tracePt t="124696" x="5119688" y="6032500"/>
          <p14:tracePt t="124706" x="5132388" y="6056313"/>
          <p14:tracePt t="124714" x="5145088" y="6069013"/>
          <p14:tracePt t="124725" x="5170488" y="6081713"/>
          <p14:tracePt t="124734" x="5170488" y="6094413"/>
          <p14:tracePt t="124763" x="5170488" y="6107113"/>
          <p14:tracePt t="125255" x="5181600" y="6107113"/>
          <p14:tracePt t="125273" x="5207000" y="6107113"/>
          <p14:tracePt t="125283" x="5219700" y="6107113"/>
          <p14:tracePt t="125292" x="5270500" y="6107113"/>
          <p14:tracePt t="125303" x="5370513" y="6107113"/>
          <p14:tracePt t="125311" x="5457825" y="6094413"/>
          <p14:tracePt t="125321" x="5532438" y="6081713"/>
          <p14:tracePt t="125331" x="5657850" y="6081713"/>
          <p14:tracePt t="125341" x="5795963" y="6069013"/>
          <p14:tracePt t="125352" x="5983288" y="6032500"/>
          <p14:tracePt t="125360" x="6246813" y="5969000"/>
          <p14:tracePt t="125370" x="6584950" y="5894388"/>
          <p14:tracePt t="125379" x="6921500" y="5819775"/>
          <p14:tracePt t="125390" x="7259638" y="5743575"/>
          <p14:tracePt t="125400" x="7448550" y="5707063"/>
          <p14:tracePt t="125409" x="7623175" y="5668963"/>
          <p14:tracePt t="125419" x="7748588" y="5643563"/>
          <p14:tracePt t="125429" x="7835900" y="5619750"/>
          <p14:tracePt t="125438" x="7910513" y="5594350"/>
          <p14:tracePt t="125449" x="7974013" y="5543550"/>
          <p14:tracePt t="125458" x="8023225" y="5494338"/>
          <p14:tracePt t="125468" x="8074025" y="5418138"/>
          <p14:tracePt t="125479" x="8148638" y="5318125"/>
          <p14:tracePt t="125488" x="8223250" y="5194300"/>
          <p14:tracePt t="125497" x="8286750" y="5081588"/>
          <p14:tracePt t="125508" x="8335963" y="4992688"/>
          <p14:tracePt t="125517" x="8399463" y="4905375"/>
          <p14:tracePt t="125528" x="8461375" y="4843463"/>
          <p14:tracePt t="125536" x="8499475" y="4779963"/>
          <p14:tracePt t="125546" x="8561388" y="4705350"/>
          <p14:tracePt t="125556" x="8599488" y="4656138"/>
          <p14:tracePt t="125566" x="8650288" y="4579938"/>
          <p14:tracePt t="125576" x="8686800" y="4530725"/>
          <p14:tracePt t="125586" x="8724900" y="4467225"/>
          <p14:tracePt t="125596" x="8763000" y="4418013"/>
          <p14:tracePt t="125606" x="8786813" y="4392613"/>
          <p14:tracePt t="125615" x="8799513" y="4354513"/>
          <p14:tracePt t="125626" x="8824913" y="4318000"/>
          <p14:tracePt t="125636" x="8824913" y="4241800"/>
          <p14:tracePt t="125645" x="8850313" y="4141788"/>
          <p14:tracePt t="125656" x="8863013" y="4054475"/>
          <p14:tracePt t="125665" x="8874125" y="3967163"/>
          <p14:tracePt t="125673" x="8886825" y="3905250"/>
          <p14:tracePt t="125683" x="8886825" y="3829050"/>
          <p14:tracePt t="125693" x="8886825" y="3741738"/>
          <p14:tracePt t="125703" x="8886825" y="3667125"/>
          <p14:tracePt t="125713" x="8886825" y="3616325"/>
          <p14:tracePt t="125722" x="8886825" y="3541713"/>
          <p14:tracePt t="125732" x="8874125" y="3503613"/>
          <p14:tracePt t="125742" x="8863013" y="3454400"/>
          <p14:tracePt t="125752" x="8837613" y="3390900"/>
          <p14:tracePt t="125761" x="8799513" y="3316288"/>
          <p14:tracePt t="125772" x="8763000" y="3228975"/>
          <p14:tracePt t="125781" x="8712200" y="3116263"/>
          <p14:tracePt t="125791" x="8637588" y="3016250"/>
          <p14:tracePt t="125802" x="8524875" y="2890838"/>
          <p14:tracePt t="125811" x="8412163" y="2778125"/>
          <p14:tracePt t="125820" x="8312150" y="2703513"/>
          <p14:tracePt t="125830" x="8186738" y="2616200"/>
          <p14:tracePt t="125840" x="8074025" y="2527300"/>
          <p14:tracePt t="125850" x="7961313" y="2465388"/>
          <p14:tracePt t="125859" x="7823200" y="2390775"/>
          <p14:tracePt t="125869" x="7710488" y="2352675"/>
          <p14:tracePt t="125879" x="7585075" y="2314575"/>
          <p14:tracePt t="125889" x="7448550" y="2290763"/>
          <p14:tracePt t="125898" x="7310438" y="2265363"/>
          <p14:tracePt t="125908" x="7172325" y="2252663"/>
          <p14:tracePt t="125918" x="7059613" y="2214563"/>
          <p14:tracePt t="125929" x="6921500" y="2201863"/>
          <p14:tracePt t="125937" x="6797675" y="2201863"/>
          <p14:tracePt t="125948" x="6672263" y="2190750"/>
          <p14:tracePt t="125957" x="6572250" y="2178050"/>
          <p14:tracePt t="125967" x="6446838" y="2178050"/>
          <p14:tracePt t="125977" x="6370638" y="2178050"/>
          <p14:tracePt t="125987" x="6221413" y="2178050"/>
          <p14:tracePt t="125996" x="6083300" y="2178050"/>
          <p14:tracePt t="126006" x="5932488" y="2178050"/>
          <p14:tracePt t="126016" x="5821363" y="2178050"/>
          <p14:tracePt t="126026" x="5683250" y="2190750"/>
          <p14:tracePt t="126036" x="5583238" y="2201863"/>
          <p14:tracePt t="126045" x="5432425" y="2227263"/>
          <p14:tracePt t="126056" x="5307013" y="2252663"/>
          <p14:tracePt t="126064" x="5145088" y="2278063"/>
          <p14:tracePt t="126074" x="5006975" y="2303463"/>
          <p14:tracePt t="126089" x="4881563" y="2314575"/>
          <p14:tracePt t="126095" x="4768850" y="2327275"/>
          <p14:tracePt t="126105" x="4681538" y="2352675"/>
          <p14:tracePt t="126113" x="4606925" y="2365375"/>
          <p14:tracePt t="126123" x="4506913" y="2390775"/>
          <p14:tracePt t="126133" x="4430713" y="2403475"/>
          <p14:tracePt t="126143" x="4343400" y="2427288"/>
          <p14:tracePt t="126155" x="4243388" y="2465388"/>
          <p14:tracePt t="126162" x="4156075" y="2490788"/>
          <p14:tracePt t="126175" x="4068763" y="2516188"/>
          <p14:tracePt t="126182" x="4030663" y="2540000"/>
          <p14:tracePt t="126192" x="3979863" y="2565400"/>
          <p14:tracePt t="126202" x="3943350" y="2565400"/>
          <p14:tracePt t="126211" x="3905250" y="2603500"/>
          <p14:tracePt t="126221" x="3856038" y="2652713"/>
          <p14:tracePt t="126231" x="3779838" y="2703513"/>
          <p14:tracePt t="126241" x="3692525" y="2790825"/>
          <p14:tracePt t="126252" x="3579813" y="2916238"/>
          <p14:tracePt t="126260" x="3479800" y="3054350"/>
          <p14:tracePt t="126270" x="3354388" y="3228975"/>
          <p14:tracePt t="126281" x="3279775" y="3354388"/>
          <p14:tracePt t="126289" x="3216275" y="3454400"/>
          <p14:tracePt t="126299" x="3179763" y="3541713"/>
          <p14:tracePt t="126309" x="3154363" y="3629025"/>
          <p14:tracePt t="126319" x="3154363" y="3667125"/>
          <p14:tracePt t="126330" x="3141663" y="3729038"/>
          <p14:tracePt t="126338" x="3141663" y="3792538"/>
          <p14:tracePt t="126348" x="3128963" y="3854450"/>
          <p14:tracePt t="126358" x="3128963" y="3929063"/>
          <p14:tracePt t="126368" x="3128963" y="4017963"/>
          <p14:tracePt t="126378" x="3116263" y="4079875"/>
          <p14:tracePt t="126388" x="3116263" y="4154488"/>
          <p14:tracePt t="126397" x="3116263" y="4205288"/>
          <p14:tracePt t="126407" x="3116263" y="4279900"/>
          <p14:tracePt t="126417" x="3116263" y="4341813"/>
          <p14:tracePt t="126427" x="3116263" y="4392613"/>
          <p14:tracePt t="126436" x="3141663" y="4479925"/>
          <p14:tracePt t="126446" x="3167063" y="4543425"/>
          <p14:tracePt t="126457" x="3205163" y="4592638"/>
          <p14:tracePt t="126466" x="3228975" y="4656138"/>
          <p14:tracePt t="126475" x="3254375" y="4692650"/>
          <p14:tracePt t="126486" x="3292475" y="4743450"/>
          <p14:tracePt t="126495" x="3341688" y="4805363"/>
          <p14:tracePt t="126506" x="3417888" y="4868863"/>
          <p14:tracePt t="126515" x="3492500" y="4943475"/>
          <p14:tracePt t="126524" x="3605213" y="5018088"/>
          <p14:tracePt t="126534" x="3679825" y="5068888"/>
          <p14:tracePt t="126544" x="3779838" y="5130800"/>
          <p14:tracePt t="126554" x="3879850" y="5168900"/>
          <p14:tracePt t="126564" x="3979863" y="5205413"/>
          <p14:tracePt t="126574" x="4056063" y="5230813"/>
          <p14:tracePt t="126583" x="4117975" y="5256213"/>
          <p14:tracePt t="126593" x="4181475" y="5256213"/>
          <p14:tracePt t="126603" x="4217988" y="5268913"/>
          <p14:tracePt t="126612" x="4243388" y="5268913"/>
          <p14:tracePt t="126622" x="4294188" y="5268913"/>
          <p14:tracePt t="126632" x="4343400" y="5281613"/>
          <p14:tracePt t="126641" x="4418013" y="5281613"/>
          <p14:tracePt t="126652" x="4468813" y="5281613"/>
          <p14:tracePt t="126662" x="4556125" y="5294313"/>
          <p14:tracePt t="126671" x="4606925" y="5305425"/>
          <p14:tracePt t="126682" x="4643438" y="5305425"/>
          <p14:tracePt t="126691" x="4681538" y="5318125"/>
          <p14:tracePt t="126701" x="4706938" y="5318125"/>
          <p14:tracePt t="126710" x="4719638" y="5318125"/>
          <p14:tracePt t="126720" x="4743450" y="5318125"/>
          <p14:tracePt t="126740" x="4756150" y="5318125"/>
          <p14:tracePt t="126750" x="4794250" y="5318125"/>
          <p14:tracePt t="126760" x="4843463" y="5330825"/>
          <p14:tracePt t="126769" x="4894263" y="5330825"/>
          <p14:tracePt t="126779" x="4956175" y="5330825"/>
          <p14:tracePt t="126788" x="4994275" y="5330825"/>
          <p14:tracePt t="126799" x="5045075" y="5330825"/>
          <p14:tracePt t="126809" x="5119688" y="5343525"/>
          <p14:tracePt t="126819" x="5181600" y="5343525"/>
          <p14:tracePt t="126829" x="5232400" y="5343525"/>
          <p14:tracePt t="126839" x="5319713" y="5356225"/>
          <p14:tracePt t="126848" x="5407025" y="5356225"/>
          <p14:tracePt t="126859" x="5507038" y="5368925"/>
          <p14:tracePt t="126868" x="5595938" y="5381625"/>
          <p14:tracePt t="126876" x="5683250" y="5381625"/>
          <p14:tracePt t="126887" x="5732463" y="5394325"/>
          <p14:tracePt t="126903" x="5770563" y="5394325"/>
          <p14:tracePt t="126907" x="5795963" y="5394325"/>
          <p14:tracePt t="126916" x="5821363" y="5394325"/>
          <p14:tracePt t="126926" x="5857875" y="5394325"/>
          <p14:tracePt t="126936" x="5932488" y="5394325"/>
          <p14:tracePt t="126945" x="6008688" y="5394325"/>
          <p14:tracePt t="126955" x="6083300" y="5381625"/>
          <p14:tracePt t="126965" x="6134100" y="5381625"/>
          <p14:tracePt t="126975" x="6183313" y="5381625"/>
          <p14:tracePt t="126986" x="6246813" y="5381625"/>
          <p14:tracePt t="126994" x="6283325" y="5381625"/>
          <p14:tracePt t="127004" x="6308725" y="5381625"/>
          <p14:tracePt t="127014" x="6346825" y="5381625"/>
          <p14:tracePt t="127023" x="6383338" y="5381625"/>
          <p14:tracePt t="127034" x="6434138" y="5381625"/>
          <p14:tracePt t="127043" x="6472238" y="5381625"/>
          <p14:tracePt t="127053" x="6508750" y="5381625"/>
          <p14:tracePt t="127062" x="6559550" y="5381625"/>
          <p14:tracePt t="127073" x="6572250" y="5381625"/>
          <p14:tracePt t="127087" x="6584950" y="5381625"/>
          <p14:tracePt t="127093" x="6621463" y="5394325"/>
          <p14:tracePt t="127111" x="6634163" y="5394325"/>
          <p14:tracePt t="127133" x="6646863" y="5407025"/>
          <p14:tracePt t="127141" x="6659563" y="5418138"/>
          <p14:tracePt t="127161" x="6659563" y="5430838"/>
          <p14:tracePt t="127180" x="6646863" y="5443538"/>
          <p14:tracePt t="127190" x="6634163" y="5443538"/>
          <p14:tracePt t="127200" x="6634163" y="5456238"/>
          <p14:tracePt t="127210" x="6608763" y="5468938"/>
          <p14:tracePt t="127229" x="6596063" y="5468938"/>
          <p14:tracePt t="127239" x="6584950" y="5468938"/>
          <p14:tracePt t="127248" x="6572250" y="5481638"/>
          <p14:tracePt t="127259" x="6559550" y="5481638"/>
          <p14:tracePt t="127278" x="6546850" y="5494338"/>
          <p14:tracePt t="127287" x="6534150" y="5494338"/>
          <p14:tracePt t="127298" x="6534150" y="5507038"/>
          <p14:tracePt t="127316" x="6521450" y="5507038"/>
          <p14:tracePt t="127328" x="6521450" y="5518150"/>
          <p14:tracePt t="127346" x="6521450" y="5530850"/>
          <p14:tracePt t="127366" x="6521450" y="5543550"/>
          <p14:tracePt t="127375" x="6521450" y="5556250"/>
          <p14:tracePt t="127396" x="6521450" y="5568950"/>
          <p14:tracePt t="127700" x="6521450" y="5594350"/>
          <p14:tracePt t="127709" x="6521450" y="5619750"/>
          <p14:tracePt t="127718" x="6559550" y="5668963"/>
          <p14:tracePt t="127729" x="6559550" y="5707063"/>
          <p14:tracePt t="127739" x="6584950" y="5732463"/>
          <p14:tracePt t="127747" x="6596063" y="5768975"/>
          <p14:tracePt t="127757" x="6596063" y="5794375"/>
          <p14:tracePt t="127767" x="6608763" y="5819775"/>
          <p14:tracePt t="127776" x="6608763" y="5843588"/>
          <p14:tracePt t="127787" x="6621463" y="5881688"/>
          <p14:tracePt t="127796" x="6634163" y="5945188"/>
          <p14:tracePt t="127806" x="6634163" y="5969000"/>
          <p14:tracePt t="127816" x="6646863" y="6007100"/>
          <p14:tracePt t="127826" x="6646863" y="6019800"/>
          <p14:tracePt t="127836" x="6646863" y="6032500"/>
          <p14:tracePt t="127865" x="6646863" y="6045200"/>
          <p14:tracePt t="128657" x="6659563" y="6045200"/>
          <p14:tracePt t="128667" x="6672263" y="6045200"/>
          <p14:tracePt t="128678" x="6696075" y="6045200"/>
          <p14:tracePt t="128687" x="6708775" y="6045200"/>
          <p14:tracePt t="128697" x="6734175" y="6045200"/>
          <p14:tracePt t="128707" x="6746875" y="6045200"/>
          <p14:tracePt t="128716" x="6759575" y="6045200"/>
          <p14:tracePt t="128745" x="6772275" y="6045200"/>
          <p14:tracePt t="128784" x="6797675" y="6045200"/>
          <p14:tracePt t="128795" x="6797675" y="6056313"/>
          <p14:tracePt t="128804" x="6808788" y="6056313"/>
          <p14:tracePt t="128814" x="6821488" y="6056313"/>
          <p14:tracePt t="128824" x="6821488" y="6069013"/>
          <p14:tracePt t="128834" x="6846888" y="6094413"/>
          <p14:tracePt t="128843" x="6846888" y="6107113"/>
          <p14:tracePt t="128852" x="6859588" y="6119813"/>
          <p14:tracePt t="128863" x="6884988" y="6169025"/>
          <p14:tracePt t="128873" x="6884988" y="6194425"/>
          <p14:tracePt t="128883" x="6884988" y="6232525"/>
          <p14:tracePt t="128892" x="6884988" y="6257925"/>
          <p14:tracePt t="128910" x="6884988" y="6281738"/>
          <p14:tracePt t="128912" x="6884988" y="6345238"/>
          <p14:tracePt t="128921" x="6884988" y="6419850"/>
          <p14:tracePt t="128931" x="6884988" y="6483350"/>
          <p14:tracePt t="128942" x="6884988" y="6557963"/>
          <p14:tracePt t="128951" x="6884988" y="6607175"/>
          <p14:tracePt t="128960" x="6884988" y="6645275"/>
          <p14:tracePt t="128970" x="6872288" y="6683375"/>
          <p14:tracePt t="128980" x="6859588" y="6707188"/>
          <p14:tracePt t="128991" x="6859588" y="6719888"/>
          <p14:tracePt t="129001" x="6859588" y="6745288"/>
          <p14:tracePt t="129008" x="6846888" y="6757988"/>
          <p14:tracePt t="129019" x="6834188" y="6770688"/>
          <p14:tracePt t="129039" x="6821488" y="6783388"/>
          <p14:tracePt t="129048" x="6808788" y="6783388"/>
          <p14:tracePt t="129059" x="6797675" y="6796088"/>
          <p14:tracePt t="129068" x="6784975" y="6807200"/>
          <p14:tracePt t="129082" x="6759575" y="6819900"/>
          <p14:tracePt t="129090" x="6746875" y="6819900"/>
          <p14:tracePt t="129099" x="6734175" y="6832600"/>
          <p14:tracePt t="129108" x="6721475" y="6832600"/>
          <p14:tracePt t="129120" x="6708775" y="6832600"/>
          <p14:tracePt t="129137" x="6696075" y="6845300"/>
          <p14:tracePt t="130663" x="838200" y="6157913"/>
          <p14:tracePt t="130674" x="650875" y="5794375"/>
          <p14:tracePt t="130682" x="438150" y="5330825"/>
          <p14:tracePt t="130692" x="312738" y="4918075"/>
          <p14:tracePt t="130702" x="250825" y="4530725"/>
          <p14:tracePt t="130711" x="212725" y="4179888"/>
          <p14:tracePt t="130722" x="187325" y="3854450"/>
          <p14:tracePt t="130731" x="187325" y="3616325"/>
          <p14:tracePt t="130740" x="187325" y="3416300"/>
          <p14:tracePt t="130751" x="187325" y="3267075"/>
          <p14:tracePt t="130761" x="187325" y="3165475"/>
          <p14:tracePt t="130770" x="200025" y="3103563"/>
          <p14:tracePt t="130780" x="212725" y="3065463"/>
          <p14:tracePt t="130791" x="274638" y="3028950"/>
          <p14:tracePt t="130800" x="350838" y="3003550"/>
          <p14:tracePt t="131025" x="338138" y="2978150"/>
          <p14:tracePt t="131035" x="312738" y="2965450"/>
          <p14:tracePt t="131044" x="287338" y="2916238"/>
          <p14:tracePt t="131054" x="238125" y="2878138"/>
          <p14:tracePt t="131063" x="163513" y="2816225"/>
          <p14:tracePt t="131078" x="100013" y="2703513"/>
        </p14:tracePtLst>
      </p14:laserTrace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CA7EE2-91B7-4AF6-813E-8B3CACA9676E}"/>
              </a:ext>
            </a:extLst>
          </p:cNvPr>
          <p:cNvSpPr txBox="1">
            <a:spLocks/>
          </p:cNvSpPr>
          <p:nvPr/>
        </p:nvSpPr>
        <p:spPr>
          <a:xfrm>
            <a:off x="1066800" y="2511150"/>
            <a:ext cx="10058400" cy="1371600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4000" i="0" kern="1200" cap="none" spc="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GB" u="sng"/>
              <a:t>Session 4</a:t>
            </a:r>
            <a:br>
              <a:rPr lang="en-GB" u="sng"/>
            </a:br>
            <a:r>
              <a:rPr lang="en-GB" sz="3100" u="sng"/>
              <a:t>WALT- Reading and writing words with the </a:t>
            </a:r>
            <a:r>
              <a:rPr lang="en-GB" sz="3100" b="1" i="1" u="sng"/>
              <a:t>er</a:t>
            </a:r>
            <a:r>
              <a:rPr lang="en-GB" sz="3100" u="sng"/>
              <a:t> digraph.</a:t>
            </a:r>
            <a:endParaRPr lang="en-GB" u="sng"/>
          </a:p>
        </p:txBody>
      </p:sp>
    </p:spTree>
    <p:extLst>
      <p:ext uri="{BB962C8B-B14F-4D97-AF65-F5344CB8AC3E}">
        <p14:creationId xmlns:p14="http://schemas.microsoft.com/office/powerpoint/2010/main" val="2910438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4919D0-F177-4BBA-9A0B-DBA69E2ED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u="sng" dirty="0"/>
              <a:t>Session 4</a:t>
            </a:r>
            <a:br>
              <a:rPr lang="en-US" u="sng" dirty="0"/>
            </a:br>
            <a:r>
              <a:rPr lang="en-US" sz="3100" u="sng" dirty="0"/>
              <a:t>WALT- Reading and writing words with the </a:t>
            </a:r>
            <a:r>
              <a:rPr lang="en-US" sz="3100" b="1" i="1" u="sng" dirty="0"/>
              <a:t>er</a:t>
            </a:r>
            <a:r>
              <a:rPr lang="en-US" sz="3100" u="sng" dirty="0"/>
              <a:t> digraph.</a:t>
            </a:r>
            <a:endParaRPr lang="en-US" u="sng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1C7AA4D-1B07-4285-8DAE-DE01EE6B6C0C}"/>
              </a:ext>
            </a:extLst>
          </p:cNvPr>
          <p:cNvSpPr txBox="1"/>
          <p:nvPr/>
        </p:nvSpPr>
        <p:spPr>
          <a:xfrm>
            <a:off x="7745896" y="317666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herb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E4176D-6DA9-44C8-BCE1-F2C505257EEF}"/>
              </a:ext>
            </a:extLst>
          </p:cNvPr>
          <p:cNvSpPr txBox="1"/>
          <p:nvPr/>
        </p:nvSpPr>
        <p:spPr>
          <a:xfrm>
            <a:off x="3916017" y="3383295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jerk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1E2D29-9BC2-4252-BE37-E9FA1C8E8E12}"/>
              </a:ext>
            </a:extLst>
          </p:cNvPr>
          <p:cNvSpPr txBox="1"/>
          <p:nvPr/>
        </p:nvSpPr>
        <p:spPr>
          <a:xfrm>
            <a:off x="8719931" y="1955400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feather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F303CD7-CED1-48DA-8601-1FB5E2319B6C}"/>
              </a:ext>
            </a:extLst>
          </p:cNvPr>
          <p:cNvSpPr txBox="1"/>
          <p:nvPr/>
        </p:nvSpPr>
        <p:spPr>
          <a:xfrm>
            <a:off x="5681870" y="4459086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her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6E1EA8-5370-4B5B-BC32-10195D926F18}"/>
              </a:ext>
            </a:extLst>
          </p:cNvPr>
          <p:cNvSpPr txBox="1"/>
          <p:nvPr/>
        </p:nvSpPr>
        <p:spPr>
          <a:xfrm>
            <a:off x="5049080" y="2454285"/>
            <a:ext cx="25642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hammer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29B4E27-01AB-4384-A46C-228BA7F4C5C6}"/>
              </a:ext>
            </a:extLst>
          </p:cNvPr>
          <p:cNvSpPr txBox="1"/>
          <p:nvPr/>
        </p:nvSpPr>
        <p:spPr>
          <a:xfrm>
            <a:off x="768627" y="4155235"/>
            <a:ext cx="2514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stern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D964F5-4AB7-451C-BD12-036D3C46D3B7}"/>
              </a:ext>
            </a:extLst>
          </p:cNvPr>
          <p:cNvSpPr txBox="1"/>
          <p:nvPr/>
        </p:nvSpPr>
        <p:spPr>
          <a:xfrm>
            <a:off x="1219200" y="2166594"/>
            <a:ext cx="217998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letter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0BA0F1F-F4F3-4E72-88F8-F00BB7548606}"/>
              </a:ext>
            </a:extLst>
          </p:cNvPr>
          <p:cNvSpPr txBox="1"/>
          <p:nvPr/>
        </p:nvSpPr>
        <p:spPr>
          <a:xfrm>
            <a:off x="2663687" y="5137116"/>
            <a:ext cx="29022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400" dirty="0"/>
              <a:t>boxer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4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328DBCEE-F087-4A8C-8AB2-A98D0ED9CDF9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4093200" y="3153960"/>
              <a:ext cx="3342600" cy="11016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328DBCEE-F087-4A8C-8AB2-A98D0ED9CDF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77360" y="3090600"/>
                <a:ext cx="3373920" cy="1228320"/>
              </a:xfrm>
              <a:prstGeom prst="rect">
                <a:avLst/>
              </a:prstGeom>
            </p:spPr>
          </p:pic>
        </mc:Fallback>
      </mc:AlternateContent>
      <p:pic>
        <p:nvPicPr>
          <p:cNvPr id="5" name="Video 4">
            <a:hlinkClick r:id="" action="ppaction://media"/>
            <a:extLst>
              <a:ext uri="{FF2B5EF4-FFF2-40B4-BE49-F238E27FC236}">
                <a16:creationId xmlns:a16="http://schemas.microsoft.com/office/drawing/2014/main" id="{394D116E-E549-4554-848B-BF63125FF07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906000" y="5143500"/>
            <a:ext cx="2285999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653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0975"/>
    </mc:Choice>
    <mc:Fallback>
      <p:transition spd="slow" advTm="1109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  <p:extLst>
    <p:ext uri="{3A86A75C-4F4B-4683-9AE1-C65F6400EC91}">
      <p14:laserTraceLst xmlns:p14="http://schemas.microsoft.com/office/powerpoint/2010/main">
        <p14:tracePtLst>
          <p14:tracePt t="30978" x="3303588" y="6303963"/>
          <p14:tracePt t="32417" x="2478088" y="6819900"/>
          <p14:tracePt t="32427" x="2452688" y="6796088"/>
          <p14:tracePt t="32437" x="2452688" y="6783388"/>
          <p14:tracePt t="32447" x="2441575" y="6770688"/>
          <p14:tracePt t="32456" x="2428875" y="6757988"/>
          <p14:tracePt t="32485" x="2428875" y="6745288"/>
          <p14:tracePt t="32514" x="2428875" y="6732588"/>
          <p14:tracePt t="33240" x="2428875" y="6719888"/>
          <p14:tracePt t="33250" x="2428875" y="6707188"/>
          <p14:tracePt t="33261" x="2428875" y="6683375"/>
          <p14:tracePt t="33271" x="2428875" y="6632575"/>
          <p14:tracePt t="33280" x="2428875" y="6532563"/>
          <p14:tracePt t="33289" x="2490788" y="6307138"/>
          <p14:tracePt t="33298" x="2616200" y="5868988"/>
          <p14:tracePt t="33307" x="2754313" y="5394325"/>
          <p14:tracePt t="33318" x="3003550" y="4830763"/>
          <p14:tracePt t="33326" x="3205163" y="4492625"/>
          <p14:tracePt t="33337" x="3467100" y="4154488"/>
          <p14:tracePt t="33346" x="3705225" y="3892550"/>
          <p14:tracePt t="33355" x="3943350" y="3729038"/>
          <p14:tracePt t="33365" x="4117975" y="3616325"/>
          <p14:tracePt t="33376" x="4243388" y="3554413"/>
          <p14:tracePt t="33387" x="4294188" y="3503613"/>
          <p14:tracePt t="33394" x="4356100" y="3467100"/>
          <p14:tracePt t="33406" x="4381500" y="3467100"/>
          <p14:tracePt t="33415" x="4394200" y="3454400"/>
          <p14:tracePt t="33497" x="4368800" y="3454400"/>
          <p14:tracePt t="33504" x="4356100" y="3467100"/>
          <p14:tracePt t="33515" x="4343400" y="3467100"/>
          <p14:tracePt t="33523" x="4330700" y="3467100"/>
          <p14:tracePt t="33541" x="4318000" y="3467100"/>
          <p14:tracePt t="33659" x="4318000" y="3479800"/>
          <p14:tracePt t="33669" x="4318000" y="3490913"/>
          <p14:tracePt t="33689" x="4318000" y="3503613"/>
          <p14:tracePt t="33699" x="4318000" y="3529013"/>
          <p14:tracePt t="33708" x="4318000" y="3567113"/>
          <p14:tracePt t="33718" x="4318000" y="3629025"/>
          <p14:tracePt t="33729" x="4330700" y="3716338"/>
          <p14:tracePt t="33738" x="4343400" y="3767138"/>
          <p14:tracePt t="33747" x="4356100" y="3816350"/>
          <p14:tracePt t="33757" x="4356100" y="3854450"/>
          <p14:tracePt t="33766" x="4381500" y="3905250"/>
          <p14:tracePt t="33777" x="4394200" y="3916363"/>
          <p14:tracePt t="33786" x="4406900" y="3929063"/>
          <p14:tracePt t="33795" x="4430713" y="3954463"/>
          <p14:tracePt t="33806" x="4456113" y="3967163"/>
          <p14:tracePt t="33816" x="4481513" y="3979863"/>
          <p14:tracePt t="33826" x="4543425" y="3992563"/>
          <p14:tracePt t="33836" x="4668838" y="4005263"/>
          <p14:tracePt t="33845" x="4768850" y="4017963"/>
          <p14:tracePt t="33854" x="4881563" y="4017963"/>
          <p14:tracePt t="33865" x="4968875" y="4017963"/>
          <p14:tracePt t="33874" x="5032375" y="4017963"/>
          <p14:tracePt t="33883" x="5106988" y="4017963"/>
          <p14:tracePt t="33894" x="5145088" y="4017963"/>
          <p14:tracePt t="33904" x="5157788" y="4017963"/>
          <p14:tracePt t="33914" x="5170488" y="4017963"/>
          <p14:tracePt t="33934" x="5194300" y="4017963"/>
          <p14:tracePt t="33943" x="5207000" y="4005263"/>
          <p14:tracePt t="33963" x="5207000" y="3992563"/>
          <p14:tracePt t="33993" x="5207000" y="3979863"/>
          <p14:tracePt t="34002" x="5207000" y="3967163"/>
          <p14:tracePt t="34012" x="5207000" y="3954463"/>
          <p14:tracePt t="34021" x="5207000" y="3929063"/>
          <p14:tracePt t="34031" x="5207000" y="3879850"/>
          <p14:tracePt t="34041" x="5170488" y="3841750"/>
          <p14:tracePt t="34051" x="5145088" y="3779838"/>
          <p14:tracePt t="34060" x="5119688" y="3729038"/>
          <p14:tracePt t="34070" x="5068888" y="3667125"/>
          <p14:tracePt t="34080" x="5045075" y="3641725"/>
          <p14:tracePt t="34089" x="5019675" y="3603625"/>
          <p14:tracePt t="34100" x="4994275" y="3579813"/>
          <p14:tracePt t="34110" x="4956175" y="3567113"/>
          <p14:tracePt t="34119" x="4945063" y="3541713"/>
          <p14:tracePt t="34129" x="4919663" y="3529013"/>
          <p14:tracePt t="34138" x="4856163" y="3503613"/>
          <p14:tracePt t="34148" x="4806950" y="3479800"/>
          <p14:tracePt t="34159" x="4732338" y="3454400"/>
          <p14:tracePt t="34169" x="4643438" y="3429000"/>
          <p14:tracePt t="34177" x="4568825" y="3416300"/>
          <p14:tracePt t="34189" x="4506913" y="3403600"/>
          <p14:tracePt t="34198" x="4430713" y="3403600"/>
          <p14:tracePt t="34207" x="4381500" y="3390900"/>
          <p14:tracePt t="34218" x="4318000" y="3390900"/>
          <p14:tracePt t="34227" x="4243388" y="3390900"/>
          <p14:tracePt t="34236" x="4181475" y="3390900"/>
          <p14:tracePt t="34247" x="4143375" y="3390900"/>
          <p14:tracePt t="34256" x="4117975" y="3390900"/>
          <p14:tracePt t="34266" x="4081463" y="3403600"/>
          <p14:tracePt t="34275" x="4056063" y="3403600"/>
          <p14:tracePt t="34285" x="4056063" y="3416300"/>
          <p14:tracePt t="34295" x="4030663" y="3416300"/>
          <p14:tracePt t="34316" x="4017963" y="3429000"/>
          <p14:tracePt t="34324" x="4017963" y="3441700"/>
          <p14:tracePt t="34345" x="4005263" y="3454400"/>
          <p14:tracePt t="34354" x="4005263" y="3467100"/>
          <p14:tracePt t="34363" x="4005263" y="3479800"/>
          <p14:tracePt t="34373" x="4005263" y="3490913"/>
          <p14:tracePt t="34387" x="4005263" y="3503613"/>
          <p14:tracePt t="34393" x="4005263" y="3529013"/>
          <p14:tracePt t="34403" x="4005263" y="3590925"/>
          <p14:tracePt t="34412" x="4017963" y="3703638"/>
          <p14:tracePt t="34422" x="4056063" y="3803650"/>
          <p14:tracePt t="34432" x="4092575" y="3905250"/>
          <p14:tracePt t="34441" x="4117975" y="3979863"/>
          <p14:tracePt t="34451" x="4130675" y="4067175"/>
          <p14:tracePt t="34461" x="4143375" y="4105275"/>
          <p14:tracePt t="34471" x="4168775" y="4154488"/>
          <p14:tracePt t="34481" x="4181475" y="4179888"/>
          <p14:tracePt t="34501" x="4205288" y="4205288"/>
          <p14:tracePt t="34509" x="4256088" y="4241800"/>
          <p14:tracePt t="34520" x="4294188" y="4279900"/>
          <p14:tracePt t="34530" x="4406900" y="4330700"/>
          <p14:tracePt t="34540" x="4494213" y="4354513"/>
          <p14:tracePt t="34549" x="4581525" y="4379913"/>
          <p14:tracePt t="34560" x="4656138" y="4392613"/>
          <p14:tracePt t="34569" x="4719638" y="4392613"/>
          <p14:tracePt t="34579" x="4768850" y="4392613"/>
          <p14:tracePt t="34588" x="4843463" y="4392613"/>
          <p14:tracePt t="34598" x="4894263" y="4392613"/>
          <p14:tracePt t="34608" x="4981575" y="4367213"/>
          <p14:tracePt t="34618" x="5057775" y="4341813"/>
          <p14:tracePt t="34628" x="5106988" y="4305300"/>
          <p14:tracePt t="34637" x="5157788" y="4292600"/>
          <p14:tracePt t="34647" x="5194300" y="4267200"/>
          <p14:tracePt t="34657" x="5245100" y="4217988"/>
          <p14:tracePt t="34667" x="5294313" y="4154488"/>
          <p14:tracePt t="34676" x="5332413" y="4117975"/>
          <p14:tracePt t="34686" x="5370513" y="4041775"/>
          <p14:tracePt t="34697" x="5407025" y="3967163"/>
          <p14:tracePt t="34705" x="5419725" y="3905250"/>
          <p14:tracePt t="34716" x="5432425" y="3792538"/>
          <p14:tracePt t="34725" x="5432425" y="3692525"/>
          <p14:tracePt t="34738" x="5432425" y="3590925"/>
          <p14:tracePt t="34747" x="5394325" y="3516313"/>
          <p14:tracePt t="34757" x="5345113" y="3441700"/>
          <p14:tracePt t="34765" x="5307013" y="3403600"/>
          <p14:tracePt t="34776" x="5257800" y="3354388"/>
          <p14:tracePt t="34787" x="5219700" y="3341688"/>
          <p14:tracePt t="34795" x="5181600" y="3303588"/>
          <p14:tracePt t="34804" x="5119688" y="3278188"/>
          <p14:tracePt t="34815" x="5068888" y="3254375"/>
          <p14:tracePt t="34823" x="5006975" y="3241675"/>
          <p14:tracePt t="34833" x="4906963" y="3228975"/>
          <p14:tracePt t="34844" x="4843463" y="3216275"/>
          <p14:tracePt t="34852" x="4756150" y="3216275"/>
          <p14:tracePt t="34862" x="4668838" y="3203575"/>
          <p14:tracePt t="34872" x="4606925" y="3203575"/>
          <p14:tracePt t="34882" x="4530725" y="3203575"/>
          <p14:tracePt t="34892" x="4443413" y="3203575"/>
          <p14:tracePt t="34903" x="4343400" y="3203575"/>
          <p14:tracePt t="34911" x="4217988" y="3216275"/>
          <p14:tracePt t="34936" x="4005263" y="3290888"/>
          <p14:tracePt t="34940" x="3930650" y="3328988"/>
          <p14:tracePt t="34950" x="3843338" y="3390900"/>
          <p14:tracePt t="34961" x="3767138" y="3429000"/>
          <p14:tracePt t="34970" x="3717925" y="3479800"/>
          <p14:tracePt t="34980" x="3679825" y="3516313"/>
          <p14:tracePt t="34989" x="3654425" y="3554413"/>
          <p14:tracePt t="34999" x="3630613" y="3567113"/>
          <p14:tracePt t="35009" x="3617913" y="3603625"/>
          <p14:tracePt t="35020" x="3605213" y="3616325"/>
          <p14:tracePt t="35028" x="3605213" y="3629025"/>
          <p14:tracePt t="35039" x="3605213" y="3667125"/>
          <p14:tracePt t="35048" x="3605213" y="3692525"/>
          <p14:tracePt t="35058" x="3605213" y="3767138"/>
          <p14:tracePt t="35068" x="3630613" y="3829050"/>
          <p14:tracePt t="35077" x="3705225" y="3967163"/>
          <p14:tracePt t="35087" x="3779838" y="4092575"/>
          <p14:tracePt t="35097" x="3879850" y="4217988"/>
          <p14:tracePt t="35107" x="3979863" y="4341813"/>
          <p14:tracePt t="35117" x="4043363" y="4430713"/>
          <p14:tracePt t="35126" x="4117975" y="4505325"/>
          <p14:tracePt t="35137" x="4181475" y="4554538"/>
          <p14:tracePt t="35146" x="4256088" y="4592638"/>
          <p14:tracePt t="35157" x="4330700" y="4605338"/>
          <p14:tracePt t="35167" x="4468813" y="4643438"/>
          <p14:tracePt t="35177" x="4568825" y="4656138"/>
          <p14:tracePt t="35185" x="4668838" y="4656138"/>
          <p14:tracePt t="35195" x="4756150" y="4656138"/>
          <p14:tracePt t="35205" x="4806950" y="4630738"/>
          <p14:tracePt t="35215" x="4843463" y="4605338"/>
          <p14:tracePt t="35225" x="4906963" y="4567238"/>
          <p14:tracePt t="35234" x="4956175" y="4518025"/>
          <p14:tracePt t="35245" x="5006975" y="4405313"/>
          <p14:tracePt t="35254" x="5081588" y="4267200"/>
          <p14:tracePt t="35263" x="5119688" y="4141788"/>
          <p14:tracePt t="35273" x="5145088" y="4005263"/>
          <p14:tracePt t="35284" x="5157788" y="3905250"/>
          <p14:tracePt t="35293" x="5170488" y="3803650"/>
          <p14:tracePt t="35303" x="5170488" y="3716338"/>
          <p14:tracePt t="35314" x="5170488" y="3654425"/>
          <p14:tracePt t="35322" x="5170488" y="3603625"/>
          <p14:tracePt t="35332" x="5157788" y="3541713"/>
          <p14:tracePt t="35343" x="5119688" y="3479800"/>
          <p14:tracePt t="35352" x="5068888" y="3429000"/>
          <p14:tracePt t="35362" x="4994275" y="3367088"/>
          <p14:tracePt t="35372" x="4919663" y="3290888"/>
          <p14:tracePt t="35386" x="4806950" y="3241675"/>
          <p14:tracePt t="35393" x="4719638" y="3216275"/>
          <p14:tracePt t="35402" x="4643438" y="3190875"/>
          <p14:tracePt t="35410" x="4556125" y="3165475"/>
          <p14:tracePt t="35421" x="4494213" y="3154363"/>
          <p14:tracePt t="35430" x="4418013" y="3154363"/>
          <p14:tracePt t="35439" x="4318000" y="3154363"/>
          <p14:tracePt t="35449" x="4230688" y="3165475"/>
          <p14:tracePt t="35460" x="4130675" y="3190875"/>
          <p14:tracePt t="35470" x="4068763" y="3228975"/>
          <p14:tracePt t="35479" x="4030663" y="3267075"/>
          <p14:tracePt t="35489" x="3992563" y="3278188"/>
          <p14:tracePt t="35499" x="3956050" y="3303588"/>
          <p14:tracePt t="35508" x="3943350" y="3316288"/>
          <p14:tracePt t="35518" x="3930650" y="3328988"/>
          <p14:tracePt t="35529" x="3917950" y="3341688"/>
          <p14:tracePt t="35538" x="3905250" y="3390900"/>
          <p14:tracePt t="35547" x="3892550" y="3441700"/>
          <p14:tracePt t="35557" x="3892550" y="3554413"/>
          <p14:tracePt t="35567" x="3892550" y="3654425"/>
          <p14:tracePt t="35577" x="3917950" y="3779838"/>
          <p14:tracePt t="35586" x="3943350" y="3879850"/>
          <p14:tracePt t="35596" x="3992563" y="3954463"/>
          <p14:tracePt t="35802" x="4005263" y="3954463"/>
          <p14:tracePt t="35811" x="4017963" y="3954463"/>
          <p14:tracePt t="35831" x="4030663" y="3967163"/>
          <p14:tracePt t="35841" x="4043363" y="3967163"/>
          <p14:tracePt t="35851" x="4056063" y="3992563"/>
          <p14:tracePt t="35861" x="4092575" y="4005263"/>
          <p14:tracePt t="35871" x="4105275" y="4041775"/>
          <p14:tracePt t="35881" x="4168775" y="4105275"/>
          <p14:tracePt t="35890" x="4217988" y="4179888"/>
          <p14:tracePt t="35899" x="4294188" y="4254500"/>
          <p14:tracePt t="35909" x="4356100" y="4318000"/>
          <p14:tracePt t="35919" x="4430713" y="4379913"/>
          <p14:tracePt t="35929" x="4506913" y="4418013"/>
          <p14:tracePt t="35938" x="4619625" y="4479925"/>
          <p14:tracePt t="35949" x="4694238" y="4518025"/>
          <p14:tracePt t="35958" x="4781550" y="4530725"/>
          <p14:tracePt t="35968" x="4819650" y="4530725"/>
          <p14:tracePt t="35978" x="4843463" y="4530725"/>
          <p14:tracePt t="35987" x="4856163" y="4530725"/>
          <p14:tracePt t="35997" x="4894263" y="4492625"/>
          <p14:tracePt t="36007" x="4932363" y="4430713"/>
          <p14:tracePt t="36016" x="4968875" y="4318000"/>
          <p14:tracePt t="36026" x="4981575" y="4217988"/>
          <p14:tracePt t="36036" x="5019675" y="4117975"/>
          <p14:tracePt t="36047" x="5057775" y="4005263"/>
          <p14:tracePt t="36056" x="5081588" y="3905250"/>
          <p14:tracePt t="36066" x="5106988" y="3841750"/>
          <p14:tracePt t="36076" x="5119688" y="3792538"/>
          <p14:tracePt t="36085" x="5119688" y="3754438"/>
          <p14:tracePt t="36096" x="5132388" y="3716338"/>
          <p14:tracePt t="36105" x="5132388" y="3692525"/>
          <p14:tracePt t="36119" x="5132388" y="3679825"/>
          <p14:tracePt t="36127" x="5119688" y="3641725"/>
          <p14:tracePt t="36136" x="5106988" y="3616325"/>
          <p14:tracePt t="36144" x="5081588" y="3603625"/>
          <p14:tracePt t="36154" x="5045075" y="3554413"/>
          <p14:tracePt t="36163" x="4994275" y="3529013"/>
          <p14:tracePt t="36174" x="4956175" y="3490913"/>
          <p14:tracePt t="36184" x="4894263" y="3454400"/>
          <p14:tracePt t="36193" x="4843463" y="3429000"/>
          <p14:tracePt t="36203" x="4794250" y="3416300"/>
          <p14:tracePt t="36212" x="4743450" y="3403600"/>
          <p14:tracePt t="36223" x="4706938" y="3378200"/>
          <p14:tracePt t="36232" x="4668838" y="3378200"/>
          <p14:tracePt t="36242" x="4630738" y="3378200"/>
          <p14:tracePt t="36251" x="4594225" y="3367088"/>
          <p14:tracePt t="36262" x="4581525" y="3367088"/>
          <p14:tracePt t="36271" x="4568825" y="3367088"/>
          <p14:tracePt t="36281" x="4543425" y="3367088"/>
          <p14:tracePt t="36292" x="4518025" y="3367088"/>
          <p14:tracePt t="36302" x="4494213" y="3367088"/>
          <p14:tracePt t="36310" x="4443413" y="3403600"/>
          <p14:tracePt t="36320" x="4381500" y="3454400"/>
          <p14:tracePt t="36330" x="4330700" y="3490913"/>
          <p14:tracePt t="36339" x="4305300" y="3541713"/>
          <p14:tracePt t="36349" x="4256088" y="3603625"/>
          <p14:tracePt t="36359" x="4230688" y="3641725"/>
          <p14:tracePt t="36369" x="4217988" y="3679825"/>
          <p14:tracePt t="36384" x="4192588" y="3703638"/>
          <p14:tracePt t="36392" x="4181475" y="3741738"/>
          <p14:tracePt t="36399" x="4181475" y="3767138"/>
          <p14:tracePt t="36408" x="4168775" y="3779838"/>
          <p14:tracePt t="36418" x="4156075" y="3803650"/>
          <p14:tracePt t="36427" x="4156075" y="3816350"/>
          <p14:tracePt t="36438" x="4156075" y="3829050"/>
          <p14:tracePt t="36450" x="4156075" y="3841750"/>
          <p14:tracePt t="36468" x="4156075" y="3854450"/>
          <p14:tracePt t="36684" x="4156075" y="3879850"/>
          <p14:tracePt t="36695" x="4156075" y="3954463"/>
          <p14:tracePt t="36705" x="4156075" y="4079875"/>
          <p14:tracePt t="36711" x="4156075" y="4241800"/>
          <p14:tracePt t="36721" x="4156075" y="4405313"/>
          <p14:tracePt t="36731" x="4143375" y="4592638"/>
          <p14:tracePt t="36741" x="4130675" y="4743450"/>
          <p14:tracePt t="36751" x="4092575" y="4879975"/>
          <p14:tracePt t="36761" x="4056063" y="4968875"/>
          <p14:tracePt t="36771" x="4017963" y="5056188"/>
          <p14:tracePt t="36779" x="3968750" y="5130800"/>
          <p14:tracePt t="36789" x="3905250" y="5194300"/>
          <p14:tracePt t="36801" x="3805238" y="5268913"/>
          <p14:tracePt t="36809" x="3730625" y="5356225"/>
          <p14:tracePt t="36819" x="3643313" y="5418138"/>
          <p14:tracePt t="36829" x="3567113" y="5468938"/>
          <p14:tracePt t="36839" x="3479800" y="5518150"/>
          <p14:tracePt t="36849" x="3417888" y="5543550"/>
          <p14:tracePt t="36858" x="3367088" y="5568950"/>
          <p14:tracePt t="36869" x="3292475" y="5568950"/>
          <p14:tracePt t="36878" x="3241675" y="5568950"/>
          <p14:tracePt t="36888" x="3179763" y="5556250"/>
          <p14:tracePt t="36898" x="3141663" y="5518150"/>
          <p14:tracePt t="36908" x="3103563" y="5481638"/>
          <p14:tracePt t="36918" x="3092450" y="5430838"/>
          <p14:tracePt t="36927" x="3079750" y="5407025"/>
          <p14:tracePt t="36937" x="3079750" y="5394325"/>
          <p14:tracePt t="36946" x="3116263" y="5368925"/>
          <p14:tracePt t="36955" x="3192463" y="5343525"/>
          <p14:tracePt t="36965" x="3267075" y="5343525"/>
          <p14:tracePt t="36976" x="3354388" y="5343525"/>
          <p14:tracePt t="36985" x="3454400" y="5343525"/>
          <p14:tracePt t="36995" x="3530600" y="5343525"/>
          <p14:tracePt t="37005" x="3579813" y="5356225"/>
          <p14:tracePt t="37014" x="3617913" y="5381625"/>
          <p14:tracePt t="37025" x="3705225" y="5407025"/>
          <p14:tracePt t="37034" x="3767138" y="5443538"/>
          <p14:tracePt t="37044" x="3830638" y="5468938"/>
          <p14:tracePt t="37054" x="3856038" y="5518150"/>
          <p14:tracePt t="37064" x="3892550" y="5530850"/>
          <p14:tracePt t="37073" x="3892550" y="5556250"/>
          <p14:tracePt t="37252" x="3892550" y="5568950"/>
          <p14:tracePt t="37261" x="3892550" y="5581650"/>
          <p14:tracePt t="37273" x="3892550" y="5630863"/>
          <p14:tracePt t="37280" x="3905250" y="5732463"/>
          <p14:tracePt t="37289" x="3917950" y="5819775"/>
          <p14:tracePt t="37298" x="3917950" y="5919788"/>
          <p14:tracePt t="37308" x="3930650" y="6045200"/>
          <p14:tracePt t="37318" x="3943350" y="6157913"/>
          <p14:tracePt t="37328" x="3943350" y="6269038"/>
          <p14:tracePt t="37337" x="3979863" y="6394450"/>
          <p14:tracePt t="37347" x="4005263" y="6532563"/>
          <p14:tracePt t="37357" x="4030663" y="6670675"/>
          <p14:tracePt t="37367" x="4068763" y="6819900"/>
          <p14:tracePt t="38213" x="0" y="0"/>
        </p14:tracePtLst>
      </p14:laserTraceLst>
    </p:ext>
  </p:extLs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FIVE">
      <a:dk1>
        <a:sysClr val="windowText" lastClr="000000"/>
      </a:dk1>
      <a:lt1>
        <a:sysClr val="window" lastClr="FFFFFF"/>
      </a:lt1>
      <a:dk2>
        <a:srgbClr val="505046"/>
      </a:dk2>
      <a:lt2>
        <a:srgbClr val="F5F6F4"/>
      </a:lt2>
      <a:accent1>
        <a:srgbClr val="57903F"/>
      </a:accent1>
      <a:accent2>
        <a:srgbClr val="F03F2B"/>
      </a:accent2>
      <a:accent3>
        <a:srgbClr val="3488A0"/>
      </a:accent3>
      <a:accent4>
        <a:srgbClr val="F8D22F"/>
      </a:accent4>
      <a:accent5>
        <a:srgbClr val="5CC6D6"/>
      </a:accent5>
      <a:accent6>
        <a:srgbClr val="B8D233"/>
      </a:accent6>
      <a:hlink>
        <a:srgbClr val="00B0F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iginal 5_01_Win32" id="{77344C68-A3F1-476B-8680-97D7F429B46B}" vid="{89780073-58E8-4DFF-BF29-BA99F8052841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2D276E62-80A3-44DD-9BCC-97ED2B99B57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DB58277-F8DF-46FF-84EC-EF41B835E69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37651BA-F45C-4845-9AB3-E0A65B39F5E1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{22C76D1E-0B26-4E6D-B957-B829018CE2D4}tf78438558_win32</Template>
  <TotalTime>56</TotalTime>
  <Words>171</Words>
  <Application>Microsoft Office PowerPoint</Application>
  <PresentationFormat>Widescreen</PresentationFormat>
  <Paragraphs>52</Paragraphs>
  <Slides>18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Century Gothic</vt:lpstr>
      <vt:lpstr>Garamond</vt:lpstr>
      <vt:lpstr>SavonVTI</vt:lpstr>
      <vt:lpstr>Year 1 Phonics</vt:lpstr>
      <vt:lpstr>PowerPoint Presentation</vt:lpstr>
      <vt:lpstr>Session 1 WALT- Reading and writing words with the ow digraph.</vt:lpstr>
      <vt:lpstr>PowerPoint Presentation</vt:lpstr>
      <vt:lpstr>Session 2 WALT- Reading and writing words with the ie digraph.</vt:lpstr>
      <vt:lpstr>PowerPoint Presentation</vt:lpstr>
      <vt:lpstr>Session 3 WALT- Reading and writing words with the ea digraph.</vt:lpstr>
      <vt:lpstr>PowerPoint Presentation</vt:lpstr>
      <vt:lpstr>Session 4 WALT- Reading and writing words with the er digraph.</vt:lpstr>
      <vt:lpstr>PowerPoint Presentation</vt:lpstr>
      <vt:lpstr>Session 5 WALT- Read and write tricky words.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Phonics</dc:title>
  <dc:creator>Sarah McGowan</dc:creator>
  <cp:lastModifiedBy>Sarah McGowan</cp:lastModifiedBy>
  <cp:revision>5</cp:revision>
  <dcterms:created xsi:type="dcterms:W3CDTF">2021-01-09T12:45:34Z</dcterms:created>
  <dcterms:modified xsi:type="dcterms:W3CDTF">2021-01-09T14:11:49Z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