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419D179-48DF-46A6-8807-4C07AB5573E9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857F-1260-41A3-AB67-D1937A832C9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25104" y="3460026"/>
            <a:ext cx="7319302" cy="1606102"/>
          </a:xfrm>
        </p:spPr>
        <p:txBody>
          <a:bodyPr>
            <a:noAutofit/>
          </a:bodyPr>
          <a:lstStyle/>
          <a:p>
            <a:r>
              <a:rPr lang="en-GB" sz="8000" dirty="0" err="1" smtClean="0">
                <a:latin typeface="Sassoon Infant Std" pitchFamily="34" charset="0"/>
              </a:rPr>
              <a:t>Pippety</a:t>
            </a:r>
            <a:r>
              <a:rPr lang="en-GB" sz="8000" dirty="0" smtClean="0">
                <a:latin typeface="Sassoon Infant Std" pitchFamily="34" charset="0"/>
              </a:rPr>
              <a:t> Skycap</a:t>
            </a:r>
            <a:endParaRPr lang="en-GB" sz="8000" dirty="0">
              <a:latin typeface="Sassoon Infant St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tale of mischief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29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Sassoon Infant Std" pitchFamily="34" charset="0"/>
              </a:rPr>
              <a:t>Once upon a time, there  was a pixie called </a:t>
            </a:r>
            <a:r>
              <a:rPr lang="en-GB" sz="3200" dirty="0" err="1" smtClean="0">
                <a:latin typeface="Sassoon Infant Std" pitchFamily="34" charset="0"/>
              </a:rPr>
              <a:t>Pippety</a:t>
            </a:r>
            <a:r>
              <a:rPr lang="en-GB" sz="3200" dirty="0" smtClean="0">
                <a:latin typeface="Sassoon Infant Std" pitchFamily="34" charset="0"/>
              </a:rPr>
              <a:t> Skycap who lived in the corner cupboard in a room just like yours. </a:t>
            </a:r>
            <a:r>
              <a:rPr lang="en-GB" sz="3200" dirty="0" err="1" smtClean="0">
                <a:latin typeface="Sassoon Infant Std" pitchFamily="34" charset="0"/>
              </a:rPr>
              <a:t>Pippety</a:t>
            </a:r>
            <a:r>
              <a:rPr lang="en-GB" sz="3200" dirty="0" smtClean="0">
                <a:latin typeface="Sassoon Infant Std" pitchFamily="34" charset="0"/>
              </a:rPr>
              <a:t> loved to have fun and loved to giggle, but most of all he loved to play tricks!</a:t>
            </a:r>
            <a:endParaRPr lang="en-GB" sz="3200" dirty="0">
              <a:latin typeface="Sassoon Infant St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3209934"/>
            <a:ext cx="2592047" cy="364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r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5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sarah mcgowan\AppData\Local\Microsoft\Windows\INetCache\IE\64ZR6EUT\imag18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294"/>
            <a:ext cx="16321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42256" y="108742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Blue jacket 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952">
            <a:off x="4632443" y="1270574"/>
            <a:ext cx="47106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916832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 Infant Std" pitchFamily="34" charset="0"/>
              </a:rPr>
              <a:t>One cloudy morning, he woke up feeling full of mischief. So, he put on his best blue jacket, </a:t>
            </a:r>
          </a:p>
          <a:p>
            <a:r>
              <a:rPr lang="en-GB" sz="3200" dirty="0" smtClean="0">
                <a:latin typeface="Sassoon Infant Std" pitchFamily="34" charset="0"/>
              </a:rPr>
              <a:t>squeezed into his spotty boots and set off to find some fun – </a:t>
            </a:r>
          </a:p>
          <a:p>
            <a:r>
              <a:rPr lang="en-GB" sz="3200" dirty="0" err="1" smtClean="0">
                <a:latin typeface="Sassoon Infant Std" pitchFamily="34" charset="0"/>
              </a:rPr>
              <a:t>Hoppity</a:t>
            </a:r>
            <a:r>
              <a:rPr lang="en-GB" sz="3200" dirty="0" smtClean="0">
                <a:latin typeface="Sassoon Infant Std" pitchFamily="34" charset="0"/>
              </a:rPr>
              <a:t> skip, </a:t>
            </a:r>
            <a:r>
              <a:rPr lang="en-GB" sz="3200" dirty="0" err="1" smtClean="0">
                <a:latin typeface="Sassoon Infant Std" pitchFamily="34" charset="0"/>
              </a:rPr>
              <a:t>hoppity</a:t>
            </a:r>
            <a:r>
              <a:rPr lang="en-GB" sz="3200" dirty="0" smtClean="0">
                <a:latin typeface="Sassoon Infant Std" pitchFamily="34" charset="0"/>
              </a:rPr>
              <a:t> skip, </a:t>
            </a:r>
            <a:r>
              <a:rPr lang="en-GB" sz="3200" dirty="0" err="1" smtClean="0">
                <a:latin typeface="Sassoon Infant Std" pitchFamily="34" charset="0"/>
              </a:rPr>
              <a:t>hoppity</a:t>
            </a:r>
            <a:r>
              <a:rPr lang="en-GB" sz="3200" dirty="0" smtClean="0">
                <a:latin typeface="Sassoon Infant Std" pitchFamily="34" charset="0"/>
              </a:rPr>
              <a:t> skip.</a:t>
            </a:r>
            <a:endParaRPr lang="en-GB" sz="3200" dirty="0">
              <a:latin typeface="Sassoon Infant Std" pitchFamily="34" charset="0"/>
            </a:endParaRPr>
          </a:p>
        </p:txBody>
      </p:sp>
      <p:pic>
        <p:nvPicPr>
          <p:cNvPr id="5" name="par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130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Sassoon Infant Std" pitchFamily="34" charset="0"/>
              </a:rPr>
              <a:t>Soon, he came to the old stone bridge where a grumpy troll was sleeping. “Now for some fun!”</a:t>
            </a:r>
          </a:p>
          <a:p>
            <a:r>
              <a:rPr lang="en-GB" sz="2400" dirty="0" smtClean="0">
                <a:latin typeface="Sassoon Infant Std" pitchFamily="34" charset="0"/>
              </a:rPr>
              <a:t>giggled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and he pulled</a:t>
            </a:r>
          </a:p>
          <a:p>
            <a:r>
              <a:rPr lang="en-GB" sz="2400" dirty="0" smtClean="0">
                <a:latin typeface="Sassoon Infant Std" pitchFamily="34" charset="0"/>
              </a:rPr>
              <a:t>a soft feather from his pocket.</a:t>
            </a:r>
          </a:p>
          <a:p>
            <a:r>
              <a:rPr lang="en-GB" sz="2400" dirty="0" smtClean="0">
                <a:latin typeface="Sassoon Infant Std" pitchFamily="34" charset="0"/>
              </a:rPr>
              <a:t>Nearer and nearer he crept to </a:t>
            </a:r>
          </a:p>
          <a:p>
            <a:r>
              <a:rPr lang="en-GB" sz="2400" dirty="0" smtClean="0">
                <a:latin typeface="Sassoon Infant Std" pitchFamily="34" charset="0"/>
              </a:rPr>
              <a:t>the troll until he could tickle </a:t>
            </a:r>
          </a:p>
          <a:p>
            <a:r>
              <a:rPr lang="en-GB" sz="2400" dirty="0" smtClean="0">
                <a:latin typeface="Sassoon Infant Std" pitchFamily="34" charset="0"/>
              </a:rPr>
              <a:t>his warty nose with the feather. </a:t>
            </a:r>
          </a:p>
          <a:p>
            <a:r>
              <a:rPr lang="en-GB" sz="2400" dirty="0" smtClean="0">
                <a:latin typeface="Sassoon Infant Std" pitchFamily="34" charset="0"/>
              </a:rPr>
              <a:t>“A-A-A-CHOO!” </a:t>
            </a:r>
          </a:p>
          <a:p>
            <a:r>
              <a:rPr lang="en-GB" sz="2400" dirty="0" smtClean="0">
                <a:latin typeface="Sassoon Infant Std" pitchFamily="34" charset="0"/>
              </a:rPr>
              <a:t>The poor old troll woke up with </a:t>
            </a:r>
          </a:p>
          <a:p>
            <a:r>
              <a:rPr lang="en-GB" sz="2400" dirty="0" smtClean="0">
                <a:latin typeface="Sassoon Infant Std" pitchFamily="34" charset="0"/>
              </a:rPr>
              <a:t>a huge sneeze and tried to grab </a:t>
            </a:r>
          </a:p>
          <a:p>
            <a:r>
              <a:rPr lang="en-GB" sz="2400" dirty="0" smtClean="0">
                <a:latin typeface="Sassoon Infant Std" pitchFamily="34" charset="0"/>
              </a:rPr>
              <a:t>the tricky pixie. Luckily,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</a:t>
            </a:r>
          </a:p>
          <a:p>
            <a:r>
              <a:rPr lang="en-GB" sz="2400" dirty="0" smtClean="0">
                <a:latin typeface="Sassoon Infant Std" pitchFamily="34" charset="0"/>
              </a:rPr>
              <a:t>was a tiny pixie, a teeny pixie </a:t>
            </a:r>
          </a:p>
          <a:p>
            <a:r>
              <a:rPr lang="en-GB" sz="2400" dirty="0" smtClean="0">
                <a:latin typeface="Sassoon Infant Std" pitchFamily="34" charset="0"/>
              </a:rPr>
              <a:t>and he slipped through the troll’s </a:t>
            </a:r>
          </a:p>
          <a:p>
            <a:r>
              <a:rPr lang="en-GB" sz="2400" dirty="0" smtClean="0">
                <a:latin typeface="Sassoon Infant Std" pitchFamily="34" charset="0"/>
              </a:rPr>
              <a:t>fat fingers. </a:t>
            </a:r>
          </a:p>
          <a:p>
            <a:r>
              <a:rPr lang="en-GB" sz="2400" dirty="0" smtClean="0">
                <a:latin typeface="Sassoon Infant Std" pitchFamily="34" charset="0"/>
              </a:rPr>
              <a:t>Off he sped - </a:t>
            </a:r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skip, </a:t>
            </a:r>
          </a:p>
          <a:p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skip, </a:t>
            </a:r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skip.</a:t>
            </a:r>
            <a:endParaRPr lang="en-GB" sz="2400" dirty="0">
              <a:latin typeface="Sassoon Infant St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97" y="1028700"/>
            <a:ext cx="50196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art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34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2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4087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Sassoon Infant Std" pitchFamily="34" charset="0"/>
              </a:rPr>
              <a:t>Next, he came to a prickly bush where a ginger cat was watching the birds. “Now for some fun!” giggled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and he snapped off a sharp thorn from the bush.</a:t>
            </a:r>
          </a:p>
          <a:p>
            <a:r>
              <a:rPr lang="en-GB" sz="2400" dirty="0" smtClean="0">
                <a:latin typeface="Sassoon Infant Std" pitchFamily="34" charset="0"/>
              </a:rPr>
              <a:t>Nearer and nearer he crept to the cat until he could prick her tail with the thorn.</a:t>
            </a:r>
          </a:p>
          <a:p>
            <a:r>
              <a:rPr lang="en-GB" sz="2400" dirty="0" smtClean="0">
                <a:latin typeface="Sassoon Infant Std" pitchFamily="34" charset="0"/>
              </a:rPr>
              <a:t>“OUCH! OUCH! OUCH!” The poor cat spun round with a yowl and a howl and swiped at the tricky pixie. Luckily,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was a tiny pixie, a teeny pixie and he dodged the long, sharp claws. </a:t>
            </a:r>
          </a:p>
          <a:p>
            <a:r>
              <a:rPr lang="en-GB" sz="2400" dirty="0" smtClean="0">
                <a:latin typeface="Sassoon Infant Std" pitchFamily="34" charset="0"/>
              </a:rPr>
              <a:t>Off he sped, </a:t>
            </a:r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skip, </a:t>
            </a:r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skip, </a:t>
            </a:r>
            <a:r>
              <a:rPr lang="en-GB" sz="2400" dirty="0" err="1" smtClean="0">
                <a:latin typeface="Sassoon Infant Std" pitchFamily="34" charset="0"/>
              </a:rPr>
              <a:t>hoppity</a:t>
            </a:r>
            <a:r>
              <a:rPr lang="en-GB" sz="2400" dirty="0" smtClean="0">
                <a:latin typeface="Sassoon Infant Std" pitchFamily="34" charset="0"/>
              </a:rPr>
              <a:t> skip.</a:t>
            </a:r>
            <a:endParaRPr lang="en-GB" sz="2400" dirty="0">
              <a:latin typeface="Sassoon Infant Std" pitchFamily="34" charset="0"/>
            </a:endParaRPr>
          </a:p>
        </p:txBody>
      </p:sp>
      <p:pic>
        <p:nvPicPr>
          <p:cNvPr id="5122" name="Picture 2" descr="C:\Users\sarah mcgowan\AppData\Local\Microsoft\Windows\INetCache\IE\64ZR6EUT\Cat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7" y="1340768"/>
            <a:ext cx="429667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rt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22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4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53" y="88471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Sassoon Infant Std" pitchFamily="34" charset="0"/>
              </a:rPr>
              <a:t>Soon, he came to riverbank where an old toad was dozing on a shiny lily pad. </a:t>
            </a:r>
          </a:p>
          <a:p>
            <a:r>
              <a:rPr lang="en-GB" sz="2400" dirty="0" smtClean="0">
                <a:latin typeface="Sassoon Infant Std" pitchFamily="34" charset="0"/>
              </a:rPr>
              <a:t>“Now for some fun!” giggled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and he pulled a bright blue balloon from his pocket.</a:t>
            </a:r>
          </a:p>
          <a:p>
            <a:r>
              <a:rPr lang="en-GB" sz="2400" dirty="0" smtClean="0">
                <a:latin typeface="Sassoon Infant Std" pitchFamily="34" charset="0"/>
              </a:rPr>
              <a:t>Nearer and nearer he crept to the toad until he was right beside his ear. He blew and he blew and he blew until – BANG! </a:t>
            </a:r>
          </a:p>
          <a:p>
            <a:r>
              <a:rPr lang="en-GB" sz="2400" dirty="0" smtClean="0">
                <a:latin typeface="Sassoon Infant Std" pitchFamily="34" charset="0"/>
              </a:rPr>
              <a:t>“My poor ears!” croaked the toad and he </a:t>
            </a:r>
            <a:r>
              <a:rPr lang="en-GB" sz="2400" dirty="0" err="1" smtClean="0">
                <a:latin typeface="Sassoon Infant Std" pitchFamily="34" charset="0"/>
              </a:rPr>
              <a:t>wibbled</a:t>
            </a:r>
            <a:r>
              <a:rPr lang="en-GB" sz="2400" dirty="0" smtClean="0">
                <a:latin typeface="Sassoon Infant Std" pitchFamily="34" charset="0"/>
              </a:rPr>
              <a:t> and wobbled and finally fell into the river with a gigantic splash.</a:t>
            </a:r>
            <a:endParaRPr lang="en-GB" sz="2400" dirty="0">
              <a:latin typeface="Sassoon Infant Std" pitchFamily="34" charset="0"/>
            </a:endParaRPr>
          </a:p>
        </p:txBody>
      </p:sp>
      <p:pic>
        <p:nvPicPr>
          <p:cNvPr id="6146" name="Picture 2" descr="C:\Users\sarah mcgowan\AppData\Local\Microsoft\Windows\INetCache\IE\6K1VS2EZ\Toad-Original_RG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3072390" cy="26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rt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275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1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Sassoon Infant Std" pitchFamily="34" charset="0"/>
              </a:rPr>
              <a:t>Unfortunately,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had not seen that</a:t>
            </a:r>
          </a:p>
          <a:p>
            <a:r>
              <a:rPr lang="en-GB" sz="2400" dirty="0" smtClean="0">
                <a:latin typeface="Sassoon Infant Std" pitchFamily="34" charset="0"/>
              </a:rPr>
              <a:t>on the next lily pad was the King Toad. </a:t>
            </a:r>
          </a:p>
          <a:p>
            <a:r>
              <a:rPr lang="en-GB" sz="2400" dirty="0" smtClean="0">
                <a:latin typeface="Sassoon Infant Std" pitchFamily="34" charset="0"/>
              </a:rPr>
              <a:t>It looked at him with mean, beady eyes, </a:t>
            </a:r>
          </a:p>
          <a:p>
            <a:r>
              <a:rPr lang="en-GB" sz="2400" dirty="0" smtClean="0">
                <a:latin typeface="Sassoon Infant Std" pitchFamily="34" charset="0"/>
              </a:rPr>
              <a:t>flicked out an enormous tongue and </a:t>
            </a:r>
          </a:p>
          <a:p>
            <a:r>
              <a:rPr lang="en-GB" sz="2400" dirty="0" smtClean="0">
                <a:latin typeface="Sassoon Infant Std" pitchFamily="34" charset="0"/>
              </a:rPr>
              <a:t>covered him in a thick, sticky goo! </a:t>
            </a:r>
          </a:p>
          <a:p>
            <a:r>
              <a:rPr lang="en-GB" sz="2400" dirty="0" smtClean="0">
                <a:latin typeface="Sassoon Infant Std" pitchFamily="34" charset="0"/>
              </a:rPr>
              <a:t>“YUCK!” cried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and he ran off, </a:t>
            </a:r>
          </a:p>
          <a:p>
            <a:r>
              <a:rPr lang="en-GB" sz="2400" dirty="0" smtClean="0">
                <a:latin typeface="Sassoon Infant Std" pitchFamily="34" charset="0"/>
              </a:rPr>
              <a:t>squishing and squelching and squelching </a:t>
            </a:r>
          </a:p>
          <a:p>
            <a:r>
              <a:rPr lang="en-GB" sz="2400" dirty="0" smtClean="0">
                <a:latin typeface="Sassoon Infant Std" pitchFamily="34" charset="0"/>
              </a:rPr>
              <a:t>and squishing all the way home.</a:t>
            </a:r>
          </a:p>
          <a:p>
            <a:endParaRPr lang="en-GB" sz="2400" dirty="0">
              <a:latin typeface="Sassoon Infant Std" pitchFamily="34" charset="0"/>
            </a:endParaRPr>
          </a:p>
          <a:p>
            <a:endParaRPr lang="en-GB" sz="2400" dirty="0" smtClean="0">
              <a:latin typeface="Sassoon Infant Std" pitchFamily="34" charset="0"/>
            </a:endParaRPr>
          </a:p>
          <a:p>
            <a:endParaRPr lang="en-GB" sz="2400" dirty="0" smtClean="0">
              <a:latin typeface="Sassoon Infant Std" pitchFamily="34" charset="0"/>
            </a:endParaRPr>
          </a:p>
          <a:p>
            <a:r>
              <a:rPr lang="en-GB" sz="2400" dirty="0" smtClean="0">
                <a:latin typeface="Sassoon Infant Std" pitchFamily="34" charset="0"/>
              </a:rPr>
              <a:t>That evening, </a:t>
            </a:r>
            <a:r>
              <a:rPr lang="en-GB" sz="2400" dirty="0" err="1" smtClean="0">
                <a:latin typeface="Sassoon Infant Std" pitchFamily="34" charset="0"/>
              </a:rPr>
              <a:t>Pippety</a:t>
            </a:r>
            <a:r>
              <a:rPr lang="en-GB" sz="2400" dirty="0" smtClean="0">
                <a:latin typeface="Sassoon Infant Std" pitchFamily="34" charset="0"/>
              </a:rPr>
              <a:t> Skycap had a long, hot bath, snuggled up with a mug of hot chocolate and thought about his day. He remembered the sticky, oozy goo that had covered him head to toe and frowned. “I’ll just have to be a careful tricky pixie tomorrow,” he mumbled and settled down to plan some more mischief!</a:t>
            </a:r>
            <a:endParaRPr lang="en-GB" sz="2400" dirty="0">
              <a:latin typeface="Sassoon Infant Std" pitchFamily="34" charset="0"/>
            </a:endParaRPr>
          </a:p>
        </p:txBody>
      </p:sp>
      <p:pic>
        <p:nvPicPr>
          <p:cNvPr id="7170" name="Picture 2" descr="Tree Frog Clipart King Kong - Wart Mario Bros 2 Transparent PNG - 835x905 - 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40" y="404664"/>
            <a:ext cx="29461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r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383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3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65</TotalTime>
  <Words>533</Words>
  <Application>Microsoft Office PowerPoint</Application>
  <PresentationFormat>On-screen Show (4:3)</PresentationFormat>
  <Paragraphs>41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Kilter</vt:lpstr>
      <vt:lpstr>Pippety Skycap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Pippety Skycap</dc:title>
  <dc:creator>Sarah McGowan</dc:creator>
  <cp:lastModifiedBy>Sarah McGowan</cp:lastModifiedBy>
  <cp:revision>7</cp:revision>
  <dcterms:created xsi:type="dcterms:W3CDTF">2021-01-02T12:07:23Z</dcterms:created>
  <dcterms:modified xsi:type="dcterms:W3CDTF">2021-01-02T13:12:33Z</dcterms:modified>
</cp:coreProperties>
</file>