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CCCC-3664-486F-BCCE-3E4AA09F56F8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9745B-0BE5-4CF0-8DCC-D9E1816D4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1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5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1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1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4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1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9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0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1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2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DCE1-9B45-4DB7-A7E8-1EB1B7D7876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4ADC-999C-4AC9-9F3B-0B39CB896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tracker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Every </a:t>
            </a:r>
            <a:r>
              <a:rPr lang="en-GB" dirty="0" smtClean="0"/>
              <a:t>afternoon or every two days, </a:t>
            </a:r>
            <a:r>
              <a:rPr lang="en-GB" dirty="0" smtClean="0"/>
              <a:t>your teacher will ask, “How many laps have you run or walked today?”</a:t>
            </a:r>
          </a:p>
          <a:p>
            <a:r>
              <a:rPr lang="en-GB" dirty="0" smtClean="0"/>
              <a:t>She will record your number of laps on a Tracker. </a:t>
            </a:r>
          </a:p>
          <a:p>
            <a:r>
              <a:rPr lang="en-GB" dirty="0" smtClean="0"/>
              <a:t>We will keep a record of how many laps you do each month; how many laps your class does each month and how many laps our school does each month.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 will become fitter, faster, stronger and healthier.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Your school work will improve</a:t>
            </a:r>
            <a:br>
              <a:rPr lang="en-GB" dirty="0" smtClean="0"/>
            </a:br>
            <a:r>
              <a:rPr lang="en-GB" dirty="0" smtClean="0"/>
              <a:t>Your mind will be happier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2848591"/>
            <a:ext cx="5077517" cy="40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062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 will help our school reach Tokyo.</a:t>
            </a:r>
            <a:br>
              <a:rPr lang="en-GB" dirty="0" smtClean="0"/>
            </a:br>
            <a:r>
              <a:rPr lang="en-GB" dirty="0" smtClean="0"/>
              <a:t>Can we get there before other local schools?  </a:t>
            </a:r>
            <a:br>
              <a:rPr lang="en-GB" dirty="0" smtClean="0"/>
            </a:br>
            <a:r>
              <a:rPr lang="en-GB" dirty="0" smtClean="0"/>
              <a:t>We’ll do our best, won’t we </a:t>
            </a:r>
            <a:br>
              <a:rPr lang="en-GB" dirty="0" smtClean="0"/>
            </a:br>
            <a:r>
              <a:rPr lang="en-GB" dirty="0" smtClean="0"/>
              <a:t>St Wilfrid’s!  </a:t>
            </a:r>
            <a:r>
              <a:rPr lang="en-GB" sz="2000" dirty="0" smtClean="0"/>
              <a:t>Mrs Clark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955" y="2996952"/>
            <a:ext cx="6570089" cy="46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46912"/>
            <a:ext cx="4572638" cy="3429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691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41488"/>
            <a:ext cx="8229600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Olympic Games and Paralympic Games were due to be held in Tokyo  this Summer. They were postponed.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56490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Instead, they will take place next  Summer – starting on 23</a:t>
            </a:r>
            <a:r>
              <a:rPr lang="en-GB" baseline="30000" dirty="0" smtClean="0"/>
              <a:t>rd</a:t>
            </a:r>
            <a:r>
              <a:rPr lang="en-GB" dirty="0" smtClean="0"/>
              <a:t> July 2021.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196770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Tokyo is the capital city of Japan.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556792"/>
            <a:ext cx="4470796" cy="49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9,490km from here to Tokyo.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34" y="1600200"/>
            <a:ext cx="7587532" cy="4525963"/>
          </a:xfrm>
          <a:prstGeom prst="rect">
            <a:avLst/>
          </a:prstGeom>
        </p:spPr>
      </p:pic>
      <p:sp>
        <p:nvSpPr>
          <p:cNvPr id="5" name="AutoShape 2" descr="Japan Maps &amp; Facts | Japan map, Okinawa japan, Jap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school challenge is to run or walk the 9,490km to Tokyo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1773"/>
            <a:ext cx="8229600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track measures 250 metres.</a:t>
            </a:r>
          </a:p>
          <a:p>
            <a:r>
              <a:rPr lang="en-GB" dirty="0" smtClean="0"/>
              <a:t>There are 1,000 metres in a kilometre.</a:t>
            </a:r>
          </a:p>
          <a:p>
            <a:r>
              <a:rPr lang="en-GB" dirty="0" smtClean="0"/>
              <a:t>So St Wilfrid’s, we need to do 4 laps of the track to do 1km.</a:t>
            </a:r>
          </a:p>
          <a:p>
            <a:r>
              <a:rPr lang="en-GB" dirty="0" smtClean="0"/>
              <a:t>So to travel 9,490km, we need to do: </a:t>
            </a:r>
          </a:p>
          <a:p>
            <a:r>
              <a:rPr lang="en-GB" dirty="0" smtClean="0"/>
              <a:t>4 x 9,490 = 37,960</a:t>
            </a:r>
          </a:p>
          <a:p>
            <a:r>
              <a:rPr lang="en-GB" sz="4400" dirty="0" smtClean="0"/>
              <a:t>That’s 37,960 laps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130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37,960 laps – we had better get started!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When can we walk or run?</a:t>
            </a:r>
          </a:p>
          <a:p>
            <a:r>
              <a:rPr lang="en-GB" dirty="0" smtClean="0"/>
              <a:t>In the morning before school</a:t>
            </a:r>
          </a:p>
          <a:p>
            <a:r>
              <a:rPr lang="en-GB" dirty="0" smtClean="0"/>
              <a:t>At break, if it is your turn to use the field</a:t>
            </a:r>
          </a:p>
          <a:p>
            <a:r>
              <a:rPr lang="en-GB" dirty="0" smtClean="0"/>
              <a:t>At dinner time, if it is your turn to use the field</a:t>
            </a:r>
          </a:p>
          <a:p>
            <a:r>
              <a:rPr lang="en-GB" dirty="0" smtClean="0"/>
              <a:t>At the start or end of your PE lesson</a:t>
            </a:r>
          </a:p>
          <a:p>
            <a:r>
              <a:rPr lang="en-GB" dirty="0" smtClean="0"/>
              <a:t> Your teacher may find some time to trek to Tokyo each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7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270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The Olympic Games and Paralympic Games were due to be held in Tokyo  this Summer. They were postponed.</vt:lpstr>
      <vt:lpstr>Instead, they will take place next  Summer – starting on 23rd July 2021.</vt:lpstr>
      <vt:lpstr>Tokyo is the capital city of Japan.</vt:lpstr>
      <vt:lpstr>It is 9,490km from here to Tokyo.</vt:lpstr>
      <vt:lpstr>Our school challenge is to run or walk the 9,490km to Tokyo</vt:lpstr>
      <vt:lpstr>Maths time…</vt:lpstr>
      <vt:lpstr>37,960 laps – we had better get started!</vt:lpstr>
      <vt:lpstr>The tracker</vt:lpstr>
      <vt:lpstr>You will become fitter, faster, stronger and healthier. Your school work will improve Your mind will be happier </vt:lpstr>
      <vt:lpstr>You will help our school reach Tokyo. Can we get there before other local schools?   We’ll do our best, won’t we  St Wilfrid’s!  Mrs Clark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McEniff</dc:creator>
  <cp:lastModifiedBy>Jane Clark</cp:lastModifiedBy>
  <cp:revision>62</cp:revision>
  <dcterms:created xsi:type="dcterms:W3CDTF">2017-09-01T17:41:42Z</dcterms:created>
  <dcterms:modified xsi:type="dcterms:W3CDTF">2020-10-12T14:06:09Z</dcterms:modified>
</cp:coreProperties>
</file>