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sldIdLst>
    <p:sldId id="256" r:id="rId5"/>
    <p:sldId id="386" r:id="rId6"/>
    <p:sldId id="388" r:id="rId7"/>
    <p:sldId id="532" r:id="rId8"/>
    <p:sldId id="415" r:id="rId9"/>
    <p:sldId id="533" r:id="rId10"/>
    <p:sldId id="534" r:id="rId11"/>
    <p:sldId id="535" r:id="rId12"/>
    <p:sldId id="536" r:id="rId13"/>
    <p:sldId id="537" r:id="rId14"/>
    <p:sldId id="538" r:id="rId15"/>
    <p:sldId id="448" r:id="rId16"/>
    <p:sldId id="539" r:id="rId17"/>
  </p:sldIdLst>
  <p:sldSz cx="9144000" cy="6858000" type="screen4x3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1400" userDrawn="1">
          <p15:clr>
            <a:srgbClr val="A4A3A4"/>
          </p15:clr>
        </p15:guide>
        <p15:guide id="2" orient="horz" userDrawn="1">
          <p15:clr>
            <a:srgbClr val="A4A3A4"/>
          </p15:clr>
        </p15:guide>
        <p15:guide id="3" pos="2869" userDrawn="1">
          <p15:clr>
            <a:srgbClr val="A4A3A4"/>
          </p15:clr>
        </p15:guide>
        <p15:guide id="4" orient="horz" pos="1718" userDrawn="1">
          <p15:clr>
            <a:srgbClr val="A4A3A4"/>
          </p15:clr>
        </p15:guide>
        <p15:guide id="5" orient="horz" pos="3770" userDrawn="1">
          <p15:clr>
            <a:srgbClr val="A4A3A4"/>
          </p15:clr>
        </p15:guide>
        <p15:guide id="6" pos="174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sh Johnson" initials="JJ" lastIdx="2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CA7"/>
    <a:srgbClr val="38D5D6"/>
    <a:srgbClr val="ACDEEB"/>
    <a:srgbClr val="000000"/>
    <a:srgbClr val="6BD1D5"/>
    <a:srgbClr val="EDB240"/>
    <a:srgbClr val="FFFFFF"/>
    <a:srgbClr val="25243D"/>
    <a:srgbClr val="FEFCFF"/>
    <a:srgbClr val="51B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A9C5C8-551C-4B3B-BE32-DFF1ECD76906}" v="4" dt="2020-04-25T11:31:46.028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464646"/>
        </a:fontRef>
        <a:srgbClr val="464646"/>
      </a:tcTxStyle>
      <a:tcStyle>
        <a:tcBdr>
          <a:left>
            <a:ln w="6350" cap="flat">
              <a:solidFill>
                <a:schemeClr val="accent1"/>
              </a:solidFill>
              <a:prstDash val="solid"/>
              <a:miter lim="800000"/>
            </a:ln>
          </a:left>
          <a:right>
            <a:ln w="6350" cap="flat">
              <a:solidFill>
                <a:schemeClr val="accent1"/>
              </a:solidFill>
              <a:prstDash val="solid"/>
              <a:miter lim="8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6350" cap="flat">
              <a:solidFill>
                <a:schemeClr val="accent1"/>
              </a:solidFill>
              <a:prstDash val="solid"/>
              <a:miter lim="800000"/>
            </a:ln>
          </a:top>
          <a:bottom>
            <a:ln w="6350" cap="flat">
              <a:solidFill>
                <a:schemeClr val="accent1"/>
              </a:solidFill>
              <a:prstDash val="solid"/>
              <a:miter lim="8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8E8E8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464646"/>
        </a:fontRef>
        <a:srgbClr val="464646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0F0F0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464646"/>
              </a:solidFill>
              <a:prstDash val="solid"/>
              <a:round/>
            </a:ln>
          </a:top>
          <a:bottom>
            <a:ln w="25400" cap="flat">
              <a:solidFill>
                <a:srgbClr val="464646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464646"/>
        </a:fontRef>
        <a:srgbClr val="464646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CECECE"/>
          </a:solidFill>
        </a:fill>
      </a:tcStyle>
    </a:wholeTbl>
    <a:band2H>
      <a:tcTxStyle/>
      <a:tcStyle>
        <a:tcBdr/>
        <a:fill>
          <a:solidFill>
            <a:srgbClr val="E8E8E8"/>
          </a:solidFill>
        </a:fill>
      </a:tcStyle>
    </a:band2H>
    <a:firstCol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Col>
    <a:la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38100" cap="flat">
              <a:solidFill>
                <a:srgbClr val="F0F0F0"/>
              </a:solidFill>
              <a:prstDash val="solid"/>
              <a:round/>
            </a:ln>
          </a:top>
          <a:bottom>
            <a:ln w="127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lastRow>
    <a:firstRow>
      <a:tcTxStyle b="on" i="off">
        <a:fontRef idx="major">
          <a:srgbClr val="F0F0F0"/>
        </a:fontRef>
        <a:srgbClr val="F0F0F0"/>
      </a:tcTxStyle>
      <a:tcStyle>
        <a:tcBdr>
          <a:left>
            <a:ln w="12700" cap="flat">
              <a:solidFill>
                <a:srgbClr val="F0F0F0"/>
              </a:solidFill>
              <a:prstDash val="solid"/>
              <a:round/>
            </a:ln>
          </a:left>
          <a:right>
            <a:ln w="12700" cap="flat">
              <a:solidFill>
                <a:srgbClr val="F0F0F0"/>
              </a:solidFill>
              <a:prstDash val="solid"/>
              <a:round/>
            </a:ln>
          </a:right>
          <a:top>
            <a:ln w="12700" cap="flat">
              <a:solidFill>
                <a:srgbClr val="F0F0F0"/>
              </a:solidFill>
              <a:prstDash val="solid"/>
              <a:round/>
            </a:ln>
          </a:top>
          <a:bottom>
            <a:ln w="38100" cap="flat">
              <a:solidFill>
                <a:srgbClr val="F0F0F0"/>
              </a:solidFill>
              <a:prstDash val="solid"/>
              <a:round/>
            </a:ln>
          </a:bottom>
          <a:insideH>
            <a:ln w="12700" cap="flat">
              <a:solidFill>
                <a:srgbClr val="F0F0F0"/>
              </a:solidFill>
              <a:prstDash val="solid"/>
              <a:round/>
            </a:ln>
          </a:insideH>
          <a:insideV>
            <a:ln w="12700" cap="flat">
              <a:solidFill>
                <a:srgbClr val="F0F0F0"/>
              </a:solidFill>
              <a:prstDash val="solid"/>
              <a:round/>
            </a:ln>
          </a:insideV>
        </a:tcBdr>
        <a:fill>
          <a:solidFill>
            <a:srgbClr val="46464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6"/>
    <p:restoredTop sz="94667"/>
  </p:normalViewPr>
  <p:slideViewPr>
    <p:cSldViewPr snapToGrid="0" snapToObjects="1">
      <p:cViewPr varScale="1">
        <p:scale>
          <a:sx n="78" d="100"/>
          <a:sy n="78" d="100"/>
        </p:scale>
        <p:origin x="1310" y="58"/>
      </p:cViewPr>
      <p:guideLst>
        <p:guide orient="horz" pos="1400"/>
        <p:guide orient="horz"/>
        <p:guide pos="2869"/>
        <p:guide orient="horz" pos="1718"/>
        <p:guide orient="horz" pos="3770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ie Buchanan-Dunlop" userId="31a8f132-e871-4337-9217-f2dabedf6b76" providerId="ADAL" clId="{39A9C5C8-551C-4B3B-BE32-DFF1ECD76906}"/>
    <pc:docChg chg="custSel modSld modMainMaster">
      <pc:chgData name="Jamie Buchanan-Dunlop" userId="31a8f132-e871-4337-9217-f2dabedf6b76" providerId="ADAL" clId="{39A9C5C8-551C-4B3B-BE32-DFF1ECD76906}" dt="2020-04-25T20:12:51.951" v="55" actId="20577"/>
      <pc:docMkLst>
        <pc:docMk/>
      </pc:docMkLst>
      <pc:sldChg chg="addSp delSp modSp mod">
        <pc:chgData name="Jamie Buchanan-Dunlop" userId="31a8f132-e871-4337-9217-f2dabedf6b76" providerId="ADAL" clId="{39A9C5C8-551C-4B3B-BE32-DFF1ECD76906}" dt="2020-04-25T11:32:01.243" v="15" actId="1035"/>
        <pc:sldMkLst>
          <pc:docMk/>
          <pc:sldMk cId="0" sldId="256"/>
        </pc:sldMkLst>
        <pc:spChg chg="add">
          <ac:chgData name="Jamie Buchanan-Dunlop" userId="31a8f132-e871-4337-9217-f2dabedf6b76" providerId="ADAL" clId="{39A9C5C8-551C-4B3B-BE32-DFF1ECD76906}" dt="2020-04-25T11:31:08.908" v="1"/>
          <ac:spMkLst>
            <pc:docMk/>
            <pc:sldMk cId="0" sldId="256"/>
            <ac:spMk id="14" creationId="{E69438BC-B7BE-4B3F-B158-192F4AA5FC05}"/>
          </ac:spMkLst>
        </pc:spChg>
        <pc:spChg chg="add">
          <ac:chgData name="Jamie Buchanan-Dunlop" userId="31a8f132-e871-4337-9217-f2dabedf6b76" providerId="ADAL" clId="{39A9C5C8-551C-4B3B-BE32-DFF1ECD76906}" dt="2020-04-25T11:31:08.908" v="1"/>
          <ac:spMkLst>
            <pc:docMk/>
            <pc:sldMk cId="0" sldId="256"/>
            <ac:spMk id="15" creationId="{7D8EBFD6-FDD2-4CB1-9AC1-EDC422321317}"/>
          </ac:spMkLst>
        </pc:spChg>
        <pc:spChg chg="add">
          <ac:chgData name="Jamie Buchanan-Dunlop" userId="31a8f132-e871-4337-9217-f2dabedf6b76" providerId="ADAL" clId="{39A9C5C8-551C-4B3B-BE32-DFF1ECD76906}" dt="2020-04-25T11:31:08.908" v="1"/>
          <ac:spMkLst>
            <pc:docMk/>
            <pc:sldMk cId="0" sldId="256"/>
            <ac:spMk id="16" creationId="{4A9375D8-9B7F-4B69-8A07-9FB4C4A76889}"/>
          </ac:spMkLst>
        </pc:spChg>
        <pc:spChg chg="add">
          <ac:chgData name="Jamie Buchanan-Dunlop" userId="31a8f132-e871-4337-9217-f2dabedf6b76" providerId="ADAL" clId="{39A9C5C8-551C-4B3B-BE32-DFF1ECD76906}" dt="2020-04-25T11:31:08.908" v="1"/>
          <ac:spMkLst>
            <pc:docMk/>
            <pc:sldMk cId="0" sldId="256"/>
            <ac:spMk id="17" creationId="{C96D6A7B-105C-4892-9BBC-840E4B3E1BB3}"/>
          </ac:spMkLst>
        </pc:spChg>
        <pc:spChg chg="del">
          <ac:chgData name="Jamie Buchanan-Dunlop" userId="31a8f132-e871-4337-9217-f2dabedf6b76" providerId="ADAL" clId="{39A9C5C8-551C-4B3B-BE32-DFF1ECD76906}" dt="2020-04-25T11:31:07.059" v="0" actId="478"/>
          <ac:spMkLst>
            <pc:docMk/>
            <pc:sldMk cId="0" sldId="256"/>
            <ac:spMk id="61" creationId="{00000000-0000-0000-0000-000000000000}"/>
          </ac:spMkLst>
        </pc:spChg>
        <pc:spChg chg="del">
          <ac:chgData name="Jamie Buchanan-Dunlop" userId="31a8f132-e871-4337-9217-f2dabedf6b76" providerId="ADAL" clId="{39A9C5C8-551C-4B3B-BE32-DFF1ECD76906}" dt="2020-04-25T11:31:07.059" v="0" actId="478"/>
          <ac:spMkLst>
            <pc:docMk/>
            <pc:sldMk cId="0" sldId="256"/>
            <ac:spMk id="62" creationId="{00000000-0000-0000-0000-000000000000}"/>
          </ac:spMkLst>
        </pc:spChg>
        <pc:spChg chg="del">
          <ac:chgData name="Jamie Buchanan-Dunlop" userId="31a8f132-e871-4337-9217-f2dabedf6b76" providerId="ADAL" clId="{39A9C5C8-551C-4B3B-BE32-DFF1ECD76906}" dt="2020-04-25T11:31:07.059" v="0" actId="478"/>
          <ac:spMkLst>
            <pc:docMk/>
            <pc:sldMk cId="0" sldId="256"/>
            <ac:spMk id="63" creationId="{00000000-0000-0000-0000-000000000000}"/>
          </ac:spMkLst>
        </pc:spChg>
        <pc:spChg chg="mod">
          <ac:chgData name="Jamie Buchanan-Dunlop" userId="31a8f132-e871-4337-9217-f2dabedf6b76" providerId="ADAL" clId="{39A9C5C8-551C-4B3B-BE32-DFF1ECD76906}" dt="2020-04-25T11:32:01.243" v="15" actId="1035"/>
          <ac:spMkLst>
            <pc:docMk/>
            <pc:sldMk cId="0" sldId="256"/>
            <ac:spMk id="67" creationId="{00000000-0000-0000-0000-000000000000}"/>
          </ac:spMkLst>
        </pc:spChg>
        <pc:spChg chg="del">
          <ac:chgData name="Jamie Buchanan-Dunlop" userId="31a8f132-e871-4337-9217-f2dabedf6b76" providerId="ADAL" clId="{39A9C5C8-551C-4B3B-BE32-DFF1ECD76906}" dt="2020-04-25T11:31:07.059" v="0" actId="478"/>
          <ac:spMkLst>
            <pc:docMk/>
            <pc:sldMk cId="0" sldId="256"/>
            <ac:spMk id="71" creationId="{00000000-0000-0000-0000-000000000000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13.866" v="33" actId="20577"/>
        <pc:sldMkLst>
          <pc:docMk/>
          <pc:sldMk cId="2731802989" sldId="386"/>
        </pc:sldMkLst>
        <pc:spChg chg="mod">
          <ac:chgData name="Jamie Buchanan-Dunlop" userId="31a8f132-e871-4337-9217-f2dabedf6b76" providerId="ADAL" clId="{39A9C5C8-551C-4B3B-BE32-DFF1ECD76906}" dt="2020-04-25T11:32:13.866" v="33" actId="20577"/>
          <ac:spMkLst>
            <pc:docMk/>
            <pc:sldMk cId="2731802989" sldId="386"/>
            <ac:spMk id="4" creationId="{00000000-0000-0000-0000-000000000000}"/>
          </ac:spMkLst>
        </pc:spChg>
        <pc:spChg chg="mod">
          <ac:chgData name="Jamie Buchanan-Dunlop" userId="31a8f132-e871-4337-9217-f2dabedf6b76" providerId="ADAL" clId="{39A9C5C8-551C-4B3B-BE32-DFF1ECD76906}" dt="2020-04-25T11:32:06.523" v="17" actId="20577"/>
          <ac:spMkLst>
            <pc:docMk/>
            <pc:sldMk cId="2731802989" sldId="386"/>
            <ac:spMk id="6" creationId="{0CA35909-555A-904C-B636-31692388E66B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19.795" v="35" actId="20577"/>
        <pc:sldMkLst>
          <pc:docMk/>
          <pc:sldMk cId="1131184280" sldId="388"/>
        </pc:sldMkLst>
        <pc:spChg chg="mod">
          <ac:chgData name="Jamie Buchanan-Dunlop" userId="31a8f132-e871-4337-9217-f2dabedf6b76" providerId="ADAL" clId="{39A9C5C8-551C-4B3B-BE32-DFF1ECD76906}" dt="2020-04-25T11:32:19.795" v="35" actId="20577"/>
          <ac:spMkLst>
            <pc:docMk/>
            <pc:sldMk cId="1131184280" sldId="388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30.464" v="39" actId="20577"/>
        <pc:sldMkLst>
          <pc:docMk/>
          <pc:sldMk cId="3189887943" sldId="415"/>
        </pc:sldMkLst>
        <pc:spChg chg="mod">
          <ac:chgData name="Jamie Buchanan-Dunlop" userId="31a8f132-e871-4337-9217-f2dabedf6b76" providerId="ADAL" clId="{39A9C5C8-551C-4B3B-BE32-DFF1ECD76906}" dt="2020-04-25T11:32:30.464" v="39" actId="20577"/>
          <ac:spMkLst>
            <pc:docMk/>
            <pc:sldMk cId="3189887943" sldId="415"/>
            <ac:spMk id="8" creationId="{B0CAE8B7-C5F7-DC4C-A37A-C447566237AA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3:00.329" v="53" actId="20577"/>
        <pc:sldMkLst>
          <pc:docMk/>
          <pc:sldMk cId="2058723792" sldId="448"/>
        </pc:sldMkLst>
        <pc:spChg chg="mod">
          <ac:chgData name="Jamie Buchanan-Dunlop" userId="31a8f132-e871-4337-9217-f2dabedf6b76" providerId="ADAL" clId="{39A9C5C8-551C-4B3B-BE32-DFF1ECD76906}" dt="2020-04-25T11:33:00.329" v="53" actId="20577"/>
          <ac:spMkLst>
            <pc:docMk/>
            <pc:sldMk cId="2058723792" sldId="448"/>
            <ac:spMk id="8" creationId="{4283327A-DF64-6B48-8454-579DCC332085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26.543" v="37" actId="20577"/>
        <pc:sldMkLst>
          <pc:docMk/>
          <pc:sldMk cId="1232545785" sldId="532"/>
        </pc:sldMkLst>
        <pc:spChg chg="mod">
          <ac:chgData name="Jamie Buchanan-Dunlop" userId="31a8f132-e871-4337-9217-f2dabedf6b76" providerId="ADAL" clId="{39A9C5C8-551C-4B3B-BE32-DFF1ECD76906}" dt="2020-04-25T11:32:26.543" v="37" actId="20577"/>
          <ac:spMkLst>
            <pc:docMk/>
            <pc:sldMk cId="1232545785" sldId="532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33.948" v="41" actId="20577"/>
        <pc:sldMkLst>
          <pc:docMk/>
          <pc:sldMk cId="1509560315" sldId="533"/>
        </pc:sldMkLst>
        <pc:spChg chg="mod">
          <ac:chgData name="Jamie Buchanan-Dunlop" userId="31a8f132-e871-4337-9217-f2dabedf6b76" providerId="ADAL" clId="{39A9C5C8-551C-4B3B-BE32-DFF1ECD76906}" dt="2020-04-25T11:32:33.948" v="41" actId="20577"/>
          <ac:spMkLst>
            <pc:docMk/>
            <pc:sldMk cId="1509560315" sldId="533"/>
            <ac:spMk id="27" creationId="{72D1A547-9207-5C42-9334-DC5B7158523D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40.223" v="43" actId="20577"/>
        <pc:sldMkLst>
          <pc:docMk/>
          <pc:sldMk cId="1600654421" sldId="534"/>
        </pc:sldMkLst>
        <pc:spChg chg="mod">
          <ac:chgData name="Jamie Buchanan-Dunlop" userId="31a8f132-e871-4337-9217-f2dabedf6b76" providerId="ADAL" clId="{39A9C5C8-551C-4B3B-BE32-DFF1ECD76906}" dt="2020-04-25T11:32:40.223" v="43" actId="20577"/>
          <ac:spMkLst>
            <pc:docMk/>
            <pc:sldMk cId="1600654421" sldId="534"/>
            <ac:spMk id="27" creationId="{72D1A547-9207-5C42-9334-DC5B7158523D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43.957" v="45" actId="20577"/>
        <pc:sldMkLst>
          <pc:docMk/>
          <pc:sldMk cId="106481859" sldId="535"/>
        </pc:sldMkLst>
        <pc:spChg chg="mod">
          <ac:chgData name="Jamie Buchanan-Dunlop" userId="31a8f132-e871-4337-9217-f2dabedf6b76" providerId="ADAL" clId="{39A9C5C8-551C-4B3B-BE32-DFF1ECD76906}" dt="2020-04-25T11:32:43.957" v="45" actId="20577"/>
          <ac:spMkLst>
            <pc:docMk/>
            <pc:sldMk cId="106481859" sldId="535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47.604" v="47" actId="20577"/>
        <pc:sldMkLst>
          <pc:docMk/>
          <pc:sldMk cId="2063712947" sldId="536"/>
        </pc:sldMkLst>
        <pc:spChg chg="mod">
          <ac:chgData name="Jamie Buchanan-Dunlop" userId="31a8f132-e871-4337-9217-f2dabedf6b76" providerId="ADAL" clId="{39A9C5C8-551C-4B3B-BE32-DFF1ECD76906}" dt="2020-04-25T11:32:47.604" v="47" actId="20577"/>
          <ac:spMkLst>
            <pc:docMk/>
            <pc:sldMk cId="2063712947" sldId="536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52.534" v="49" actId="20577"/>
        <pc:sldMkLst>
          <pc:docMk/>
          <pc:sldMk cId="1278982933" sldId="537"/>
        </pc:sldMkLst>
        <pc:spChg chg="mod">
          <ac:chgData name="Jamie Buchanan-Dunlop" userId="31a8f132-e871-4337-9217-f2dabedf6b76" providerId="ADAL" clId="{39A9C5C8-551C-4B3B-BE32-DFF1ECD76906}" dt="2020-04-25T11:32:52.534" v="49" actId="20577"/>
          <ac:spMkLst>
            <pc:docMk/>
            <pc:sldMk cId="1278982933" sldId="537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11:32:56.454" v="51" actId="20577"/>
        <pc:sldMkLst>
          <pc:docMk/>
          <pc:sldMk cId="3100773665" sldId="538"/>
        </pc:sldMkLst>
        <pc:spChg chg="mod">
          <ac:chgData name="Jamie Buchanan-Dunlop" userId="31a8f132-e871-4337-9217-f2dabedf6b76" providerId="ADAL" clId="{39A9C5C8-551C-4B3B-BE32-DFF1ECD76906}" dt="2020-04-25T11:32:56.454" v="51" actId="20577"/>
          <ac:spMkLst>
            <pc:docMk/>
            <pc:sldMk cId="3100773665" sldId="538"/>
            <ac:spMk id="11" creationId="{22F8F010-23CD-9148-89DD-D734494C686C}"/>
          </ac:spMkLst>
        </pc:spChg>
      </pc:sldChg>
      <pc:sldChg chg="modSp mod">
        <pc:chgData name="Jamie Buchanan-Dunlop" userId="31a8f132-e871-4337-9217-f2dabedf6b76" providerId="ADAL" clId="{39A9C5C8-551C-4B3B-BE32-DFF1ECD76906}" dt="2020-04-25T20:12:51.951" v="55" actId="20577"/>
        <pc:sldMkLst>
          <pc:docMk/>
          <pc:sldMk cId="594243754" sldId="539"/>
        </pc:sldMkLst>
        <pc:spChg chg="mod">
          <ac:chgData name="Jamie Buchanan-Dunlop" userId="31a8f132-e871-4337-9217-f2dabedf6b76" providerId="ADAL" clId="{39A9C5C8-551C-4B3B-BE32-DFF1ECD76906}" dt="2020-04-25T20:12:51.951" v="55" actId="20577"/>
          <ac:spMkLst>
            <pc:docMk/>
            <pc:sldMk cId="594243754" sldId="539"/>
            <ac:spMk id="8" creationId="{0B908D74-7F40-584B-8894-B8F3339A5E96}"/>
          </ac:spMkLst>
        </pc:spChg>
      </pc:sldChg>
      <pc:sldMasterChg chg="modSldLayout">
        <pc:chgData name="Jamie Buchanan-Dunlop" userId="31a8f132-e871-4337-9217-f2dabedf6b76" providerId="ADAL" clId="{39A9C5C8-551C-4B3B-BE32-DFF1ECD76906}" dt="2020-04-25T11:31:46.028" v="7"/>
        <pc:sldMasterMkLst>
          <pc:docMk/>
          <pc:sldMasterMk cId="0" sldId="2147483648"/>
        </pc:sldMasterMkLst>
        <pc:sldLayoutChg chg="addSp delSp mod">
          <pc:chgData name="Jamie Buchanan-Dunlop" userId="31a8f132-e871-4337-9217-f2dabedf6b76" providerId="ADAL" clId="{39A9C5C8-551C-4B3B-BE32-DFF1ECD76906}" dt="2020-04-25T11:31:46.028" v="7"/>
          <pc:sldLayoutMkLst>
            <pc:docMk/>
            <pc:sldMasterMk cId="0" sldId="2147483648"/>
            <pc:sldLayoutMk cId="0" sldId="2147483651"/>
          </pc:sldLayoutMkLst>
          <pc:picChg chg="del">
            <ac:chgData name="Jamie Buchanan-Dunlop" userId="31a8f132-e871-4337-9217-f2dabedf6b76" providerId="ADAL" clId="{39A9C5C8-551C-4B3B-BE32-DFF1ECD76906}" dt="2020-04-25T11:31:45.560" v="6" actId="478"/>
            <ac:picMkLst>
              <pc:docMk/>
              <pc:sldMasterMk cId="0" sldId="2147483648"/>
              <pc:sldLayoutMk cId="0" sldId="2147483651"/>
              <ac:picMk id="4" creationId="{3F72F72E-9011-594B-8A0B-99B2BF8523B0}"/>
            </ac:picMkLst>
          </pc:picChg>
          <pc:picChg chg="add del">
            <ac:chgData name="Jamie Buchanan-Dunlop" userId="31a8f132-e871-4337-9217-f2dabedf6b76" providerId="ADAL" clId="{39A9C5C8-551C-4B3B-BE32-DFF1ECD76906}" dt="2020-04-25T11:31:42.342" v="5" actId="478"/>
            <ac:picMkLst>
              <pc:docMk/>
              <pc:sldMasterMk cId="0" sldId="2147483648"/>
              <pc:sldLayoutMk cId="0" sldId="2147483651"/>
              <ac:picMk id="9" creationId="{20DE7DD4-5340-4704-AAF0-88DB0452E08E}"/>
            </ac:picMkLst>
          </pc:picChg>
          <pc:picChg chg="add">
            <ac:chgData name="Jamie Buchanan-Dunlop" userId="31a8f132-e871-4337-9217-f2dabedf6b76" providerId="ADAL" clId="{39A9C5C8-551C-4B3B-BE32-DFF1ECD76906}" dt="2020-04-25T11:31:46.028" v="7"/>
            <ac:picMkLst>
              <pc:docMk/>
              <pc:sldMasterMk cId="0" sldId="2147483648"/>
              <pc:sldLayoutMk cId="0" sldId="2147483651"/>
              <ac:picMk id="10" creationId="{CA7A5922-B90B-4477-BC90-EE35415CC46B}"/>
            </ac:picMkLst>
          </pc:picChg>
        </pc:sldLayoutChg>
        <pc:sldLayoutChg chg="addSp delSp mod">
          <pc:chgData name="Jamie Buchanan-Dunlop" userId="31a8f132-e871-4337-9217-f2dabedf6b76" providerId="ADAL" clId="{39A9C5C8-551C-4B3B-BE32-DFF1ECD76906}" dt="2020-04-25T11:31:35.656" v="3"/>
          <pc:sldLayoutMkLst>
            <pc:docMk/>
            <pc:sldMasterMk cId="0" sldId="2147483648"/>
            <pc:sldLayoutMk cId="525217873" sldId="2147483665"/>
          </pc:sldLayoutMkLst>
          <pc:picChg chg="del">
            <ac:chgData name="Jamie Buchanan-Dunlop" userId="31a8f132-e871-4337-9217-f2dabedf6b76" providerId="ADAL" clId="{39A9C5C8-551C-4B3B-BE32-DFF1ECD76906}" dt="2020-04-25T11:31:34.685" v="2" actId="478"/>
            <ac:picMkLst>
              <pc:docMk/>
              <pc:sldMasterMk cId="0" sldId="2147483648"/>
              <pc:sldLayoutMk cId="525217873" sldId="2147483665"/>
              <ac:picMk id="3" creationId="{9B8D8590-F9AB-3E49-AF78-27602FC459CD}"/>
            </ac:picMkLst>
          </pc:picChg>
          <pc:picChg chg="add">
            <ac:chgData name="Jamie Buchanan-Dunlop" userId="31a8f132-e871-4337-9217-f2dabedf6b76" providerId="ADAL" clId="{39A9C5C8-551C-4B3B-BE32-DFF1ECD76906}" dt="2020-04-25T11:31:35.656" v="3"/>
            <ac:picMkLst>
              <pc:docMk/>
              <pc:sldMasterMk cId="0" sldId="2147483648"/>
              <pc:sldLayoutMk cId="525217873" sldId="2147483665"/>
              <ac:picMk id="9" creationId="{34FC6370-6B5D-4FD6-8E50-E9AA86565DAC}"/>
            </ac:picMkLst>
          </pc:picChg>
          <pc:picChg chg="del">
            <ac:chgData name="Jamie Buchanan-Dunlop" userId="31a8f132-e871-4337-9217-f2dabedf6b76" providerId="ADAL" clId="{39A9C5C8-551C-4B3B-BE32-DFF1ECD76906}" dt="2020-04-25T11:31:34.685" v="2" actId="478"/>
            <ac:picMkLst>
              <pc:docMk/>
              <pc:sldMasterMk cId="0" sldId="2147483648"/>
              <pc:sldLayoutMk cId="525217873" sldId="2147483665"/>
              <ac:picMk id="13" creationId="{2A070826-B86A-C944-A94E-578003CEA6A6}"/>
            </ac:picMkLst>
          </pc:pic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56" name="Shape 5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914034" latinLnBrk="0">
      <a:defRPr sz="1200">
        <a:latin typeface="+mj-lt"/>
        <a:ea typeface="+mj-ea"/>
        <a:cs typeface="+mj-cs"/>
        <a:sym typeface="Calibri"/>
      </a:defRPr>
    </a:lvl1pPr>
    <a:lvl2pPr indent="114300" defTabSz="914034" latinLnBrk="0">
      <a:defRPr sz="1200">
        <a:latin typeface="+mj-lt"/>
        <a:ea typeface="+mj-ea"/>
        <a:cs typeface="+mj-cs"/>
        <a:sym typeface="Calibri"/>
      </a:defRPr>
    </a:lvl2pPr>
    <a:lvl3pPr indent="228600" defTabSz="914034" latinLnBrk="0">
      <a:defRPr sz="1200">
        <a:latin typeface="+mj-lt"/>
        <a:ea typeface="+mj-ea"/>
        <a:cs typeface="+mj-cs"/>
        <a:sym typeface="Calibri"/>
      </a:defRPr>
    </a:lvl3pPr>
    <a:lvl4pPr indent="342900" defTabSz="914034" latinLnBrk="0">
      <a:defRPr sz="1200">
        <a:latin typeface="+mj-lt"/>
        <a:ea typeface="+mj-ea"/>
        <a:cs typeface="+mj-cs"/>
        <a:sym typeface="Calibri"/>
      </a:defRPr>
    </a:lvl4pPr>
    <a:lvl5pPr indent="457200" defTabSz="914034" latinLnBrk="0">
      <a:defRPr sz="1200">
        <a:latin typeface="+mj-lt"/>
        <a:ea typeface="+mj-ea"/>
        <a:cs typeface="+mj-cs"/>
        <a:sym typeface="Calibri"/>
      </a:defRPr>
    </a:lvl5pPr>
    <a:lvl6pPr indent="571500" defTabSz="914034" latinLnBrk="0">
      <a:defRPr sz="1200">
        <a:latin typeface="+mj-lt"/>
        <a:ea typeface="+mj-ea"/>
        <a:cs typeface="+mj-cs"/>
        <a:sym typeface="Calibri"/>
      </a:defRPr>
    </a:lvl6pPr>
    <a:lvl7pPr indent="685800" defTabSz="914034" latinLnBrk="0">
      <a:defRPr sz="1200">
        <a:latin typeface="+mj-lt"/>
        <a:ea typeface="+mj-ea"/>
        <a:cs typeface="+mj-cs"/>
        <a:sym typeface="Calibri"/>
      </a:defRPr>
    </a:lvl7pPr>
    <a:lvl8pPr indent="800100" defTabSz="914034" latinLnBrk="0">
      <a:defRPr sz="1200">
        <a:latin typeface="+mj-lt"/>
        <a:ea typeface="+mj-ea"/>
        <a:cs typeface="+mj-cs"/>
        <a:sym typeface="Calibri"/>
      </a:defRPr>
    </a:lvl8pPr>
    <a:lvl9pPr indent="914400" defTabSz="914034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dirty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A1D5A26-9CFA-42CC-915F-A74A3574549F}" type="slidenum">
              <a:rPr lang="en-GB" altLang="en-US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0788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3545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703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345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13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810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5280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1256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1409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3034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61262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6E553-BB1B-4318-AB3C-73896526A11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5319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ue - Cover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7">
            <a:extLst>
              <a:ext uri="{FF2B5EF4-FFF2-40B4-BE49-F238E27FC236}">
                <a16:creationId xmlns:a16="http://schemas.microsoft.com/office/drawing/2014/main" id="{E48A2097-7B16-714C-A52F-EA5EEE30030B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EA111-5ED3-C54B-8249-70F0D46147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3150" y="6211267"/>
            <a:ext cx="1311973" cy="452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056A7A-41CA-1D42-93AE-72CDD28B25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CA7A5922-B90B-4477-BC90-EE35415CC46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5194" userDrawn="1">
          <p15:clr>
            <a:srgbClr val="FBAE40"/>
          </p15:clr>
        </p15:guide>
        <p15:guide id="2" pos="283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Blue - Cover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37">
            <a:extLst>
              <a:ext uri="{FF2B5EF4-FFF2-40B4-BE49-F238E27FC236}">
                <a16:creationId xmlns:a16="http://schemas.microsoft.com/office/drawing/2014/main" id="{E48A2097-7B16-714C-A52F-EA5EEE30030B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0EA111-5ED3-C54B-8249-70F0D46147D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3150" y="6211267"/>
            <a:ext cx="1311973" cy="4521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056A7A-41CA-1D42-93AE-72CDD28B25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34FC6370-6B5D-4FD6-8E50-E9AA86565D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540" y="6231279"/>
            <a:ext cx="1296541" cy="42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21787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5194" userDrawn="1">
          <p15:clr>
            <a:srgbClr val="FBAE40"/>
          </p15:clr>
        </p15:guide>
        <p15:guide id="2" pos="283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8723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pos="5194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1106" userDrawn="1">
          <p15:clr>
            <a:srgbClr val="FBAE40"/>
          </p15:clr>
        </p15:guide>
        <p15:guide id="6" orient="horz" pos="3918" userDrawn="1">
          <p15:clr>
            <a:srgbClr val="FBAE40"/>
          </p15:clr>
        </p15:guide>
        <p15:guide id="7" orient="horz" pos="419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White - Standar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20">
            <a:extLst>
              <a:ext uri="{FF2B5EF4-FFF2-40B4-BE49-F238E27FC236}">
                <a16:creationId xmlns:a16="http://schemas.microsoft.com/office/drawing/2014/main" id="{897EF6BA-97CA-C145-90F4-EDCD96CC0C87}"/>
              </a:ext>
            </a:extLst>
          </p:cNvPr>
          <p:cNvSpPr/>
          <p:nvPr userDrawn="1"/>
        </p:nvSpPr>
        <p:spPr>
          <a:xfrm>
            <a:off x="449263" y="876300"/>
            <a:ext cx="8245475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E8FD5E-139A-4147-BF90-EAB109F623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765" y="381233"/>
            <a:ext cx="347157" cy="347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3C49F8-7EDA-5E42-A11B-EC43ABAE5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099" y="380010"/>
            <a:ext cx="984370" cy="3392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2E0E1EF7-D94B-ED4E-B9E9-64953C94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1359912"/>
            <a:ext cx="8229600" cy="1241972"/>
          </a:xfrm>
        </p:spPr>
        <p:txBody>
          <a:bodyPr anchor="t"/>
          <a:lstStyle>
            <a:lvl1pPr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5118144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477" userDrawn="1">
          <p15:clr>
            <a:srgbClr val="FBAE40"/>
          </p15:clr>
        </p15:guide>
        <p15:guide id="3" pos="5194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1106" userDrawn="1">
          <p15:clr>
            <a:srgbClr val="FBAE40"/>
          </p15:clr>
        </p15:guide>
        <p15:guide id="6" orient="horz" pos="3918" userDrawn="1">
          <p15:clr>
            <a:srgbClr val="FBAE40"/>
          </p15:clr>
        </p15:guide>
        <p15:guide id="7" orient="horz" pos="419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ue - Standard page - Text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2B9097-D54D-B144-BB2C-3E8E99469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345" y="994152"/>
            <a:ext cx="8229600" cy="1241972"/>
          </a:xfrm>
        </p:spPr>
        <p:txBody>
          <a:bodyPr/>
          <a:lstStyle>
            <a:lvl1pPr>
              <a:defRPr sz="3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1E263CC4-280A-A046-8F76-8CA435969D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1345" y="2353975"/>
            <a:ext cx="8251615" cy="638607"/>
          </a:xfrm>
        </p:spPr>
        <p:txBody>
          <a:bodyPr/>
          <a:lstStyle>
            <a:lvl1pPr>
              <a:defRPr sz="18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C6C9C4A-B38F-8845-98FC-B2F2951E393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1644" y="3258344"/>
            <a:ext cx="8229600" cy="357693"/>
          </a:xfrm>
        </p:spPr>
        <p:txBody>
          <a:bodyPr/>
          <a:lstStyle>
            <a:lvl1pPr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 b="1" i="0">
                <a:solidFill>
                  <a:srgbClr val="FFFFFF"/>
                </a:solidFill>
                <a:latin typeface="Century Gothic" panose="020B0502020202020204" pitchFamily="34" charset="0"/>
              </a:defRPr>
            </a:lvl2pPr>
            <a:lvl3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3pPr>
            <a:lvl4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4pPr>
            <a:lvl5pPr>
              <a:defRPr sz="1400" b="1" i="0">
                <a:solidFill>
                  <a:srgbClr val="00206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3EDC3-86D3-CD46-9D01-1290982E47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5DA3F4-D5D0-C34F-8A51-61D5DC612E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194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- Standard page">
    <p:bg>
      <p:bgPr>
        <a:solidFill>
          <a:srgbClr val="2523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7">
            <a:extLst>
              <a:ext uri="{FF2B5EF4-FFF2-40B4-BE49-F238E27FC236}">
                <a16:creationId xmlns:a16="http://schemas.microsoft.com/office/drawing/2014/main" id="{E27004CA-1725-9241-991C-F97B43F0067D}"/>
              </a:ext>
            </a:extLst>
          </p:cNvPr>
          <p:cNvSpPr/>
          <p:nvPr userDrawn="1"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DD0C5C-E6BE-BD41-ACDA-9EFE7A6D2D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A84768-CEC7-9B40-8DE8-1729AC7E28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15051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283" userDrawn="1">
          <p15:clr>
            <a:srgbClr val="FBAE40"/>
          </p15:clr>
        </p15:guide>
        <p15:guide id="2" pos="5194" userDrawn="1">
          <p15:clr>
            <a:srgbClr val="FBAE40"/>
          </p15:clr>
        </p15:guide>
        <p15:guide id="3" pos="5477" userDrawn="1">
          <p15:clr>
            <a:srgbClr val="FBAE40"/>
          </p15:clr>
        </p15:guide>
        <p15:guide id="4" orient="horz" pos="346" userDrawn="1">
          <p15:clr>
            <a:srgbClr val="FBAE40"/>
          </p15:clr>
        </p15:guide>
        <p15:guide id="5" orient="horz" pos="3918" userDrawn="1">
          <p15:clr>
            <a:srgbClr val="FBAE40"/>
          </p15:clr>
        </p15:guide>
        <p15:guide id="6" orient="horz" pos="4190" userDrawn="1">
          <p15:clr>
            <a:srgbClr val="FBAE40"/>
          </p15:clr>
        </p15:guide>
        <p15:guide id="7" orient="horz" pos="110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en-GB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4581E-2EB0-B146-86BE-B8DAA753FC16}" type="datetime1">
              <a:rPr lang="en-GB" smtClean="0"/>
              <a:t>25/04/2020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38060" y="6446581"/>
            <a:ext cx="177291" cy="18466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9F426-E6BF-4BC5-A081-F1B4485A296D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701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5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rPr dirty="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75910" y="6264018"/>
            <a:ext cx="177291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 b="1" i="0">
                <a:latin typeface="Century Gothic Bold"/>
              </a:defRPr>
            </a:lvl1pPr>
          </a:lstStyle>
          <a:p>
            <a:fld id="{86CB4B4D-7CA3-9044-876B-883B54F8677D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5" r:id="rId2"/>
    <p:sldLayoutId id="2147483658" r:id="rId3"/>
    <p:sldLayoutId id="2147483664" r:id="rId4"/>
    <p:sldLayoutId id="2147483652" r:id="rId5"/>
    <p:sldLayoutId id="2147483659" r:id="rId6"/>
    <p:sldLayoutId id="2147483666" r:id="rId7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2pPr>
      <a:lvl3pPr marL="1234440" marR="0" indent="-32004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464646"/>
          </a:solidFill>
          <a:uFillTx/>
          <a:latin typeface="Century Gothic Bold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2.0/legalcod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2EA4B7F0-9AC5-8A41-A5F4-A198C804AB28}"/>
              </a:ext>
            </a:extLst>
          </p:cNvPr>
          <p:cNvSpPr/>
          <p:nvPr/>
        </p:nvSpPr>
        <p:spPr>
          <a:xfrm>
            <a:off x="2771775" y="-1978325"/>
            <a:ext cx="7964625" cy="7963200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64" name="Shape 64"/>
          <p:cNvSpPr/>
          <p:nvPr/>
        </p:nvSpPr>
        <p:spPr>
          <a:xfrm>
            <a:off x="441040" y="876300"/>
            <a:ext cx="8261920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grpSp>
        <p:nvGrpSpPr>
          <p:cNvPr id="68" name="Group 68"/>
          <p:cNvGrpSpPr/>
          <p:nvPr/>
        </p:nvGrpSpPr>
        <p:grpSpPr>
          <a:xfrm>
            <a:off x="441040" y="3478371"/>
            <a:ext cx="3853375" cy="2561134"/>
            <a:chOff x="-1" y="-129304"/>
            <a:chExt cx="7706748" cy="5122266"/>
          </a:xfrm>
        </p:grpSpPr>
        <p:sp>
          <p:nvSpPr>
            <p:cNvPr id="66" name="Shape 66" descr="Textfeld 9"/>
            <p:cNvSpPr/>
            <p:nvPr/>
          </p:nvSpPr>
          <p:spPr>
            <a:xfrm>
              <a:off x="-1" y="461059"/>
              <a:ext cx="7706748" cy="45319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177800" dir="5400000" rotWithShape="0">
                <a:srgbClr val="25233F"/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/>
            <a:p>
              <a:pPr>
                <a:lnSpc>
                  <a:spcPct val="90000"/>
                </a:lnSpc>
                <a:defRPr sz="6800" b="1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pPr>
              <a:r>
                <a:rPr lang="en-US" sz="3400" b="1" dirty="0">
                  <a:solidFill>
                    <a:srgbClr val="FFFFFF"/>
                  </a:solidFill>
                  <a:latin typeface="Century Gothic Bold"/>
                </a:rPr>
                <a:t>The Arctic Ocean and the water cycle</a:t>
              </a:r>
              <a:endParaRPr sz="3400" dirty="0">
                <a:solidFill>
                  <a:srgbClr val="FFFFFF"/>
                </a:solidFill>
              </a:endParaRPr>
            </a:p>
          </p:txBody>
        </p:sp>
        <p:sp>
          <p:nvSpPr>
            <p:cNvPr id="67" name="Shape 67" descr="Textfeld 22"/>
            <p:cNvSpPr/>
            <p:nvPr/>
          </p:nvSpPr>
          <p:spPr>
            <a:xfrm>
              <a:off x="-1" y="-129304"/>
              <a:ext cx="6217220" cy="6986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>
                <a:defRPr sz="3600" b="1">
                  <a:solidFill>
                    <a:srgbClr val="FFFFF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lang="en-GB" sz="1800" dirty="0"/>
                <a:t>Lesson 2</a:t>
              </a:r>
              <a:endParaRPr sz="1800" dirty="0"/>
            </a:p>
          </p:txBody>
        </p:sp>
      </p:grpSp>
      <p:sp>
        <p:nvSpPr>
          <p:cNvPr id="69" name="Shape 69"/>
          <p:cNvSpPr/>
          <p:nvPr/>
        </p:nvSpPr>
        <p:spPr>
          <a:xfrm>
            <a:off x="441040" y="876300"/>
            <a:ext cx="8261920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sp>
        <p:nvSpPr>
          <p:cNvPr id="30" name="Shape 37">
            <a:extLst>
              <a:ext uri="{FF2B5EF4-FFF2-40B4-BE49-F238E27FC236}">
                <a16:creationId xmlns:a16="http://schemas.microsoft.com/office/drawing/2014/main" id="{BB383ED3-3117-1945-939A-5913DF50C17A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dirty="0">
              <a:latin typeface="Century Gothic Bold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20B50F4-7AF0-9540-BA73-9668C28C7B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sp>
        <p:nvSpPr>
          <p:cNvPr id="14" name="Shape 61">
            <a:extLst>
              <a:ext uri="{FF2B5EF4-FFF2-40B4-BE49-F238E27FC236}">
                <a16:creationId xmlns:a16="http://schemas.microsoft.com/office/drawing/2014/main" id="{E69438BC-B7BE-4B3F-B158-192F4AA5FC05}"/>
              </a:ext>
            </a:extLst>
          </p:cNvPr>
          <p:cNvSpPr/>
          <p:nvPr/>
        </p:nvSpPr>
        <p:spPr>
          <a:xfrm>
            <a:off x="441040" y="305592"/>
            <a:ext cx="2563522" cy="309609"/>
          </a:xfrm>
          <a:prstGeom prst="rect">
            <a:avLst/>
          </a:prstGeom>
          <a:solidFill>
            <a:srgbClr val="8AA3A7"/>
          </a:solidFill>
          <a:ln w="3175">
            <a:noFill/>
            <a:miter lim="400000"/>
          </a:ln>
        </p:spPr>
        <p:txBody>
          <a:bodyPr lIns="22860" rIns="22860" anchor="ctr"/>
          <a:lstStyle/>
          <a:p>
            <a:pPr>
              <a:defRPr>
                <a:solidFill>
                  <a:srgbClr val="6EBDB0"/>
                </a:solidFill>
              </a:defRPr>
            </a:pPr>
            <a:endParaRPr sz="450" b="1" dirty="0">
              <a:latin typeface="Century Gothic Bold"/>
            </a:endParaRPr>
          </a:p>
        </p:txBody>
      </p:sp>
      <p:sp>
        <p:nvSpPr>
          <p:cNvPr id="15" name="Shape 62">
            <a:extLst>
              <a:ext uri="{FF2B5EF4-FFF2-40B4-BE49-F238E27FC236}">
                <a16:creationId xmlns:a16="http://schemas.microsoft.com/office/drawing/2014/main" id="{7D8EBFD6-FDD2-4CB1-9AC1-EDC422321317}"/>
              </a:ext>
            </a:extLst>
          </p:cNvPr>
          <p:cNvSpPr/>
          <p:nvPr/>
        </p:nvSpPr>
        <p:spPr>
          <a:xfrm>
            <a:off x="441041" y="643568"/>
            <a:ext cx="1555072" cy="168160"/>
          </a:xfrm>
          <a:prstGeom prst="rect">
            <a:avLst/>
          </a:prstGeom>
          <a:solidFill>
            <a:srgbClr val="8AA3A7"/>
          </a:solidFill>
          <a:ln w="3175">
            <a:noFill/>
            <a:miter lim="400000"/>
          </a:ln>
        </p:spPr>
        <p:txBody>
          <a:bodyPr lIns="22860" rIns="22860" anchor="ctr"/>
          <a:lstStyle/>
          <a:p>
            <a:pPr>
              <a:defRPr>
                <a:solidFill>
                  <a:schemeClr val="accent3">
                    <a:lumOff val="17647"/>
                  </a:schemeClr>
                </a:solidFill>
              </a:defRPr>
            </a:pPr>
            <a:endParaRPr sz="450" b="1" dirty="0">
              <a:latin typeface="Century Gothic Bold"/>
            </a:endParaRPr>
          </a:p>
        </p:txBody>
      </p:sp>
      <p:sp>
        <p:nvSpPr>
          <p:cNvPr id="16" name="Shape 63">
            <a:extLst>
              <a:ext uri="{FF2B5EF4-FFF2-40B4-BE49-F238E27FC236}">
                <a16:creationId xmlns:a16="http://schemas.microsoft.com/office/drawing/2014/main" id="{4A9375D8-9B7F-4B69-8A07-9FB4C4A76889}"/>
              </a:ext>
            </a:extLst>
          </p:cNvPr>
          <p:cNvSpPr/>
          <p:nvPr/>
        </p:nvSpPr>
        <p:spPr>
          <a:xfrm>
            <a:off x="484479" y="298557"/>
            <a:ext cx="2563522" cy="307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>
            <a:lvl1pPr>
              <a:defRPr sz="33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</a:lstStyle>
          <a:p>
            <a:r>
              <a:rPr lang="en-GB" sz="1650" dirty="0"/>
              <a:t>Frozen Oceans at home</a:t>
            </a:r>
          </a:p>
        </p:txBody>
      </p:sp>
      <p:sp>
        <p:nvSpPr>
          <p:cNvPr id="17" name="Shape 71">
            <a:extLst>
              <a:ext uri="{FF2B5EF4-FFF2-40B4-BE49-F238E27FC236}">
                <a16:creationId xmlns:a16="http://schemas.microsoft.com/office/drawing/2014/main" id="{C96D6A7B-105C-4892-9BBC-840E4B3E1BB3}"/>
              </a:ext>
            </a:extLst>
          </p:cNvPr>
          <p:cNvSpPr/>
          <p:nvPr/>
        </p:nvSpPr>
        <p:spPr>
          <a:xfrm>
            <a:off x="492816" y="611673"/>
            <a:ext cx="1503297" cy="2231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2860" rIns="22860" anchor="ctr">
            <a:spAutoFit/>
          </a:bodyPr>
          <a:lstStyle/>
          <a:p>
            <a:pPr>
              <a:defRPr sz="1700" b="1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pPr>
            <a:r>
              <a:rPr lang="en-GB" sz="850" dirty="0"/>
              <a:t>Cross-curricular </a:t>
            </a:r>
            <a:r>
              <a:rPr sz="850" dirty="0"/>
              <a:t>I</a:t>
            </a:r>
            <a:r>
              <a:rPr lang="en-GB" sz="850" dirty="0"/>
              <a:t> </a:t>
            </a:r>
            <a:r>
              <a:rPr sz="850" dirty="0"/>
              <a:t>Ages </a:t>
            </a:r>
            <a:r>
              <a:rPr lang="en-GB" sz="850" dirty="0"/>
              <a:t>7-11</a:t>
            </a:r>
            <a:endParaRPr sz="850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491505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Considering your observations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8B80A5-DEA3-034D-B609-9B71D3478E5C}"/>
              </a:ext>
            </a:extLst>
          </p:cNvPr>
          <p:cNvSpPr txBox="1"/>
          <p:nvPr/>
        </p:nvSpPr>
        <p:spPr>
          <a:xfrm>
            <a:off x="449263" y="2222500"/>
            <a:ext cx="8245475" cy="35702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Question 1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	Josh says: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	“Water evaporates faster in warmer conditions.”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	How does your experiment support his conclusion?</a:t>
            </a:r>
            <a:br>
              <a:rPr lang="en-US" sz="2000" b="1" dirty="0">
                <a:solidFill>
                  <a:srgbClr val="38D5D6"/>
                </a:solidFill>
                <a:latin typeface="Century Gothic Bold"/>
              </a:rPr>
            </a:br>
            <a:endParaRPr lang="en-US" sz="2000" b="1" dirty="0">
              <a:solidFill>
                <a:srgbClr val="38D5D6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Question 2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	Jamie says:</a:t>
            </a:r>
          </a:p>
          <a:p>
            <a:pPr defTabSz="457200"/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	“Water boils at 100</a:t>
            </a:r>
            <a:r>
              <a:rPr lang="en-GB" sz="2000" b="1" dirty="0">
                <a:solidFill>
                  <a:schemeClr val="tx1"/>
                </a:solidFill>
                <a:latin typeface="Century Gothic Bold"/>
              </a:rPr>
              <a:t>°C.”</a:t>
            </a:r>
          </a:p>
          <a:p>
            <a:pPr defTabSz="457200"/>
            <a:r>
              <a:rPr lang="en-GB" sz="2000" b="1" dirty="0">
                <a:solidFill>
                  <a:schemeClr val="tx1"/>
                </a:solidFill>
                <a:latin typeface="Century Gothic Bold"/>
              </a:rPr>
              <a:t>	</a:t>
            </a:r>
            <a:r>
              <a:rPr lang="en-GB" sz="2000" b="1" dirty="0">
                <a:solidFill>
                  <a:srgbClr val="38D5D6"/>
                </a:solidFill>
                <a:latin typeface="Century Gothic Bold"/>
              </a:rPr>
              <a:t>Does the experiment support this conclusion?</a:t>
            </a:r>
          </a:p>
          <a:p>
            <a:pPr defTabSz="457200"/>
            <a:r>
              <a:rPr lang="en-GB" sz="2000" b="1" dirty="0">
                <a:solidFill>
                  <a:srgbClr val="38D5D6"/>
                </a:solidFill>
                <a:latin typeface="Century Gothic Bold"/>
              </a:rPr>
              <a:t>	Why?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898293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7491505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Considering your observations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18B80A5-DEA3-034D-B609-9B71D3478E5C}"/>
              </a:ext>
            </a:extLst>
          </p:cNvPr>
          <p:cNvSpPr txBox="1"/>
          <p:nvPr/>
        </p:nvSpPr>
        <p:spPr>
          <a:xfrm>
            <a:off x="449263" y="2222500"/>
            <a:ext cx="8245475" cy="76943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Question 3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	What could be done to improve the experiment?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38D5D6"/>
              </a:solidFill>
              <a:effectLst/>
              <a:uFillTx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0773665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80730" y="1238872"/>
            <a:ext cx="8229600" cy="1242219"/>
          </a:xfrm>
        </p:spPr>
        <p:txBody>
          <a:bodyPr/>
          <a:lstStyle/>
          <a:p>
            <a:r>
              <a:rPr lang="en-GB" sz="3400" dirty="0">
                <a:solidFill>
                  <a:schemeClr val="bg1"/>
                </a:solidFill>
              </a:rPr>
              <a:t>Final thoughts from Dr Mark Brandon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2A0B74-A2DB-6744-87FB-7AAC5E9F8D74}"/>
              </a:ext>
            </a:extLst>
          </p:cNvPr>
          <p:cNvSpPr txBox="1"/>
          <p:nvPr/>
        </p:nvSpPr>
        <p:spPr>
          <a:xfrm>
            <a:off x="4554538" y="3369724"/>
            <a:ext cx="4122738" cy="1277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The world and our ocean are truly amazing places, but you’ll never see them by staying at home! So go out and explore; just remember to </a:t>
            </a:r>
            <a:r>
              <a:rPr lang="en-US" sz="1600" b="1" i="1" dirty="0">
                <a:solidFill>
                  <a:srgbClr val="38D5D6"/>
                </a:solidFill>
                <a:latin typeface="Century Gothic Bold"/>
              </a:rPr>
              <a:t>take your camera</a:t>
            </a:r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 with you.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09B1DD-09F0-8B4C-8077-CE936DC5C710}"/>
              </a:ext>
            </a:extLst>
          </p:cNvPr>
          <p:cNvSpPr/>
          <p:nvPr/>
        </p:nvSpPr>
        <p:spPr>
          <a:xfrm>
            <a:off x="964411" y="2487362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E34AE-800B-004E-B987-DCC8E09065FD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11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83327A-DF64-6B48-8454-579DCC3320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2: </a:t>
            </a:r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The Arctic Ocean and the water cycle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237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8280200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Photo credits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95ECA3-83DF-5847-8F9A-A6DDF425C1DD}"/>
              </a:ext>
            </a:extLst>
          </p:cNvPr>
          <p:cNvSpPr txBox="1"/>
          <p:nvPr/>
        </p:nvSpPr>
        <p:spPr>
          <a:xfrm>
            <a:off x="449262" y="2222500"/>
            <a:ext cx="2446338" cy="19389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3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5, top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b="1" dirty="0">
                <a:solidFill>
                  <a:srgbClr val="25243D"/>
                </a:solidFill>
                <a:latin typeface="Century Gothic Bold"/>
              </a:rPr>
              <a:t>Slide 5, bottom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25243D"/>
                </a:solidFill>
                <a:effectLst/>
                <a:uFillTx/>
                <a:latin typeface="Century Gothic Bold"/>
                <a:sym typeface="Calibri"/>
              </a:rPr>
              <a:t>Slide 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384109-9EFC-DF4E-94F3-198AA45C2F3E}"/>
              </a:ext>
            </a:extLst>
          </p:cNvPr>
          <p:cNvSpPr txBox="1"/>
          <p:nvPr/>
        </p:nvSpPr>
        <p:spPr>
          <a:xfrm>
            <a:off x="2746839" y="2226154"/>
            <a:ext cx="5393397" cy="33701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Dr Mark Brandon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XL Catlin</a:t>
            </a: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Wikipedia, Davidwiltonone</a:t>
            </a:r>
          </a:p>
          <a:p>
            <a:pPr defTabSz="457200">
              <a:lnSpc>
                <a:spcPct val="150000"/>
              </a:lnSpc>
            </a:pPr>
            <a:r>
              <a:rPr lang="en-US" sz="2000" dirty="0">
                <a:solidFill>
                  <a:srgbClr val="25243D"/>
                </a:solidFill>
                <a:latin typeface="Century Gothic Bold"/>
              </a:rPr>
              <a:t>Flickr, Mark Brandon</a:t>
            </a:r>
          </a:p>
          <a:p>
            <a:pPr defTabSz="457200">
              <a:lnSpc>
                <a:spcPct val="150000"/>
              </a:lnSpc>
            </a:pPr>
            <a:r>
              <a:rPr lang="en-US" sz="1400" dirty="0">
                <a:solidFill>
                  <a:srgbClr val="25243D"/>
                </a:solidFill>
                <a:latin typeface="Century Gothic Bold"/>
              </a:rPr>
              <a:t>(Taken in Auster-Skaftafellssysla, Iceland)</a:t>
            </a:r>
          </a:p>
          <a:p>
            <a:pPr defTabSz="457200">
              <a:lnSpc>
                <a:spcPct val="150000"/>
              </a:lnSpc>
            </a:pPr>
            <a:r>
              <a:rPr lang="en-US" sz="1400" dirty="0">
                <a:solidFill>
                  <a:srgbClr val="25243D"/>
                </a:solidFill>
                <a:latin typeface="Century Gothic Bold"/>
              </a:rPr>
              <a:t>License available from </a:t>
            </a:r>
          </a:p>
          <a:p>
            <a:pPr defTabSz="457200">
              <a:lnSpc>
                <a:spcPct val="150000"/>
              </a:lnSpc>
            </a:pPr>
            <a:r>
              <a:rPr lang="en-US" sz="1400" dirty="0">
                <a:solidFill>
                  <a:srgbClr val="25243D"/>
                </a:solidFill>
                <a:latin typeface="Century Gothic Bold"/>
                <a:hlinkClick r:id="rId3"/>
              </a:rPr>
              <a:t>Creativecommons.org/licenses/by-sa/2.0/legalcode</a:t>
            </a:r>
            <a:endParaRPr lang="en-US" sz="1400" dirty="0">
              <a:solidFill>
                <a:srgbClr val="25243D"/>
              </a:solidFill>
              <a:latin typeface="Century Gothic Bold"/>
            </a:endParaRPr>
          </a:p>
          <a:p>
            <a:pPr marL="0" marR="0" indent="0" algn="l" defTabSz="4572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2000" dirty="0">
              <a:solidFill>
                <a:srgbClr val="25243D"/>
              </a:solidFill>
              <a:latin typeface="Century Gothic Bold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908D74-7F40-584B-8894-B8F3339A5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9424375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10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732594"/>
              </p:ext>
            </p:extLst>
          </p:nvPr>
        </p:nvGraphicFramePr>
        <p:xfrm>
          <a:off x="342938" y="2705455"/>
          <a:ext cx="8351800" cy="1749460"/>
        </p:xfrm>
        <a:graphic>
          <a:graphicData uri="http://schemas.openxmlformats.org/drawingml/2006/table">
            <a:tbl>
              <a:tblPr/>
              <a:tblGrid>
                <a:gridCol w="1369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18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494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Sketch Block Bold"/>
                        </a:rPr>
                        <a:t>Key Q.</a:t>
                      </a:r>
                    </a:p>
                  </a:txBody>
                  <a:tcPr marL="91449" marR="91449" marT="45692" marB="45692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Is there more r_ _ _ and s_ _ _ in Belfast </a:t>
                      </a:r>
                      <a:b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r>
                        <a:rPr kumimoji="0" lang="en-GB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or the Arctic?</a:t>
                      </a:r>
                    </a:p>
                  </a:txBody>
                  <a:tcPr marT="45674" marB="45674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34736" y="1286799"/>
            <a:ext cx="63158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400" b="1" dirty="0">
                <a:solidFill>
                  <a:srgbClr val="25243D"/>
                </a:solidFill>
                <a:latin typeface="Century Gothic Bold"/>
                <a:cs typeface="Akzidenz Grotesk BE Cn"/>
              </a:rPr>
              <a:t>Lesson 2: The Arctic Ocean and the water cycle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4F339C-68AB-3440-9609-1E914A6EF4E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A35909-555A-904C-B636-31692388E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3180298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495633"/>
              </p:ext>
            </p:extLst>
          </p:nvPr>
        </p:nvGraphicFramePr>
        <p:xfrm>
          <a:off x="2341906" y="2211617"/>
          <a:ext cx="6098778" cy="688848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Label the geographical features of the water cycle, including the sea, river and mountains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Observe how evaporation changes with temperature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Use the words precipitation, evaporation &amp; condensation correctly and label these on a diagram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Describe the water cycle in continuous text in a sensible order, with technical terms</a:t>
                      </a: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Outcomes age 7 to 9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2E43F7-016C-A743-A901-AD7616EA63E5}"/>
              </a:ext>
            </a:extLst>
          </p:cNvPr>
          <p:cNvSpPr/>
          <p:nvPr/>
        </p:nvSpPr>
        <p:spPr>
          <a:xfrm>
            <a:off x="449263" y="2222500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5BC257E-717D-274E-998D-31A8B3EFE44A}"/>
              </a:ext>
            </a:extLst>
          </p:cNvPr>
          <p:cNvSpPr/>
          <p:nvPr/>
        </p:nvSpPr>
        <p:spPr>
          <a:xfrm>
            <a:off x="449263" y="3043852"/>
            <a:ext cx="1441450" cy="484269"/>
          </a:xfrm>
          <a:prstGeom prst="roundRect">
            <a:avLst/>
          </a:prstGeom>
          <a:solidFill>
            <a:srgbClr val="FACA5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Developing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A13F40-B177-E94B-86E3-0804ACB7E85D}"/>
              </a:ext>
            </a:extLst>
          </p:cNvPr>
          <p:cNvSpPr/>
          <p:nvPr/>
        </p:nvSpPr>
        <p:spPr>
          <a:xfrm>
            <a:off x="449263" y="3882636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Competent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62AF410-E661-A845-9C36-1B4655011394}"/>
              </a:ext>
            </a:extLst>
          </p:cNvPr>
          <p:cNvSpPr/>
          <p:nvPr/>
        </p:nvSpPr>
        <p:spPr>
          <a:xfrm>
            <a:off x="449263" y="5002374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3118428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215384"/>
              </p:ext>
            </p:extLst>
          </p:nvPr>
        </p:nvGraphicFramePr>
        <p:xfrm>
          <a:off x="2341906" y="2211617"/>
          <a:ext cx="6098778" cy="661416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Use the words precipitation, evaporation &amp; condensation correctly and label these on a diagram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Describe the water cycle in continuous text in a sensible order, with technical terms</a:t>
                      </a: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Use ideas about temperature to explain differences in the water cycle</a:t>
                      </a: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Use evidence to support conclusions</a:t>
                      </a: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Outcomes age 9 to 11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A13F40-B177-E94B-86E3-0804ACB7E85D}"/>
              </a:ext>
            </a:extLst>
          </p:cNvPr>
          <p:cNvSpPr/>
          <p:nvPr/>
        </p:nvSpPr>
        <p:spPr>
          <a:xfrm>
            <a:off x="460024" y="223343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Competent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62AF410-E661-A845-9C36-1B4655011394}"/>
              </a:ext>
            </a:extLst>
          </p:cNvPr>
          <p:cNvSpPr/>
          <p:nvPr/>
        </p:nvSpPr>
        <p:spPr>
          <a:xfrm>
            <a:off x="460024" y="3343543"/>
            <a:ext cx="1450029" cy="484269"/>
          </a:xfrm>
          <a:prstGeom prst="roundRect">
            <a:avLst/>
          </a:prstGeom>
          <a:solidFill>
            <a:srgbClr val="6B397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chemeClr val="bg1"/>
                </a:solidFill>
                <a:latin typeface="Century Gothic Bold"/>
              </a:rPr>
              <a:t>Expert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DDDE9A1-A66B-CE49-9F56-3E5A6A0C04B4}"/>
              </a:ext>
            </a:extLst>
          </p:cNvPr>
          <p:cNvSpPr/>
          <p:nvPr/>
        </p:nvSpPr>
        <p:spPr>
          <a:xfrm>
            <a:off x="460024" y="4978767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9279AF0-451A-9C4A-91C9-46BDAEE1111F}"/>
              </a:ext>
            </a:extLst>
          </p:cNvPr>
          <p:cNvSpPr/>
          <p:nvPr/>
        </p:nvSpPr>
        <p:spPr>
          <a:xfrm>
            <a:off x="460024" y="4180405"/>
            <a:ext cx="1450029" cy="484269"/>
          </a:xfrm>
          <a:prstGeom prst="roundRect">
            <a:avLst/>
          </a:prstGeom>
          <a:solidFill>
            <a:srgbClr val="E04F4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Advanced</a:t>
            </a:r>
          </a:p>
        </p:txBody>
      </p:sp>
    </p:spTree>
    <p:extLst>
      <p:ext uri="{BB962C8B-B14F-4D97-AF65-F5344CB8AC3E}">
        <p14:creationId xmlns:p14="http://schemas.microsoft.com/office/powerpoint/2010/main" val="123254578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399330" y="999563"/>
            <a:ext cx="8229600" cy="1242219"/>
          </a:xfrm>
        </p:spPr>
        <p:txBody>
          <a:bodyPr/>
          <a:lstStyle/>
          <a:p>
            <a:r>
              <a:rPr lang="en-GB" sz="3400" dirty="0">
                <a:solidFill>
                  <a:schemeClr val="bg1"/>
                </a:solidFill>
              </a:rPr>
              <a:t>Brief from Dr Mark Brandon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458781" y="5365561"/>
            <a:ext cx="2053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1" dirty="0">
                <a:solidFill>
                  <a:srgbClr val="6BD1D5"/>
                </a:solidFill>
                <a:latin typeface="Century Gothic Bold"/>
              </a:rPr>
              <a:t>Dr Mark Brandon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2A0B74-A2DB-6744-87FB-7AAC5E9F8D74}"/>
              </a:ext>
            </a:extLst>
          </p:cNvPr>
          <p:cNvSpPr txBox="1"/>
          <p:nvPr/>
        </p:nvSpPr>
        <p:spPr>
          <a:xfrm>
            <a:off x="4572000" y="2241629"/>
            <a:ext cx="4122738" cy="349326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Welcome to the Arctic, I’m Dr Mark Brandon, and I’ll be your mission leader today.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The Arctic is very cold and not many things or people live here. But incredibly, most of the features here are made by just one substance: water! Solid water, liquid water and water as a gas, it’s all here helping to create a magical place.</a:t>
            </a:r>
          </a:p>
          <a:p>
            <a:endParaRPr lang="en-US" sz="1600" b="1" dirty="0">
              <a:solidFill>
                <a:schemeClr val="bg1"/>
              </a:solidFill>
              <a:latin typeface="Century Gothic Bold"/>
            </a:endParaRPr>
          </a:p>
          <a:p>
            <a:r>
              <a:rPr lang="en-US" sz="1600" b="1" dirty="0">
                <a:solidFill>
                  <a:schemeClr val="bg1"/>
                </a:solidFill>
                <a:latin typeface="Century Gothic Bold"/>
              </a:rPr>
              <a:t>So, your mission today is to find out how water moves about in the Arctic, helping to shape this place.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409B1DD-09F0-8B4C-8077-CE936DC5C710}"/>
              </a:ext>
            </a:extLst>
          </p:cNvPr>
          <p:cNvSpPr/>
          <p:nvPr/>
        </p:nvSpPr>
        <p:spPr>
          <a:xfrm>
            <a:off x="964411" y="2222500"/>
            <a:ext cx="3042508" cy="3041999"/>
          </a:xfrm>
          <a:prstGeom prst="ellipse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ctr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AE34AE-800B-004E-B987-DCC8E09065FD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CAE8B7-C5F7-DC4C-A37A-C447566237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88794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3">
            <a:extLst>
              <a:ext uri="{FF2B5EF4-FFF2-40B4-BE49-F238E27FC236}">
                <a16:creationId xmlns:a16="http://schemas.microsoft.com/office/drawing/2014/main" id="{E36CFA31-9C4C-664A-93B2-A773A8050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8494"/>
            <a:ext cx="9157290" cy="289607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73EE0C04-A6C5-2B47-B28F-446AA7A1C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034502"/>
            <a:ext cx="9157290" cy="282349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A9FEFB-C513-3449-9CE3-6D45C07840DB}"/>
              </a:ext>
            </a:extLst>
          </p:cNvPr>
          <p:cNvSpPr txBox="1"/>
          <p:nvPr/>
        </p:nvSpPr>
        <p:spPr>
          <a:xfrm>
            <a:off x="449263" y="2957903"/>
            <a:ext cx="8245475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rgbClr val="38D5D6"/>
                </a:solidFill>
                <a:effectLst/>
                <a:uFillTx/>
                <a:latin typeface="Century Gothic Bold"/>
                <a:sym typeface="Calibri"/>
              </a:rPr>
              <a:t>Where</a:t>
            </a: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Century Gothic Bold"/>
                <a:sym typeface="Calibri"/>
              </a:rPr>
              <a:t> do you think the total amount of rain and snow is greater?</a:t>
            </a:r>
          </a:p>
          <a:p>
            <a:pPr algn="ctr" defTabSz="457200"/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 </a:t>
            </a:r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Why</a:t>
            </a: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 do you think this?</a:t>
            </a:r>
          </a:p>
          <a:p>
            <a:pPr algn="ctr" defTabSz="457200"/>
            <a:r>
              <a:rPr lang="en-US" sz="2000" b="1" dirty="0">
                <a:solidFill>
                  <a:srgbClr val="38D5D6"/>
                </a:solidFill>
                <a:latin typeface="Century Gothic Bold"/>
              </a:rPr>
              <a:t>How</a:t>
            </a:r>
            <a:r>
              <a:rPr lang="en-US" sz="2000" b="1" dirty="0">
                <a:solidFill>
                  <a:schemeClr val="tx1"/>
                </a:solidFill>
                <a:latin typeface="Century Gothic Bold"/>
              </a:rPr>
              <a:t> would you test this?</a:t>
            </a:r>
            <a:endParaRPr kumimoji="0" lang="en-US" sz="2000" b="1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Century Gothic Bold"/>
              <a:sym typeface="Calibri"/>
            </a:endParaRPr>
          </a:p>
        </p:txBody>
      </p:sp>
      <p:sp>
        <p:nvSpPr>
          <p:cNvPr id="21" name="Shape 37">
            <a:extLst>
              <a:ext uri="{FF2B5EF4-FFF2-40B4-BE49-F238E27FC236}">
                <a16:creationId xmlns:a16="http://schemas.microsoft.com/office/drawing/2014/main" id="{DE16C3A2-0AD9-4846-AE00-D8C877576D81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9A39E83-AA5B-5744-B86A-BF0FF12972C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05BAF4E-03A6-4D46-9F0A-1411D097507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22A72A6-3E3C-5641-A8FD-1AAAF5B378B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D1A547-9207-5C42-9334-DC5B71585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D29D418-3026-0A4B-82DD-72F6A245A223}"/>
              </a:ext>
            </a:extLst>
          </p:cNvPr>
          <p:cNvSpPr txBox="1"/>
          <p:nvPr/>
        </p:nvSpPr>
        <p:spPr>
          <a:xfrm>
            <a:off x="428937" y="2393781"/>
            <a:ext cx="450462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 Bold"/>
                <a:sym typeface="Calibri"/>
              </a:rPr>
              <a:t>The Arctic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37B3AB-7B3D-C14D-9A94-17FD4299E190}"/>
              </a:ext>
            </a:extLst>
          </p:cNvPr>
          <p:cNvSpPr txBox="1"/>
          <p:nvPr/>
        </p:nvSpPr>
        <p:spPr>
          <a:xfrm>
            <a:off x="428936" y="6267425"/>
            <a:ext cx="4504623" cy="4001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 Bold"/>
                <a:sym typeface="Calibri"/>
              </a:rPr>
              <a:t>Belfast</a:t>
            </a:r>
          </a:p>
        </p:txBody>
      </p:sp>
    </p:spTree>
    <p:extLst>
      <p:ext uri="{BB962C8B-B14F-4D97-AF65-F5344CB8AC3E}">
        <p14:creationId xmlns:p14="http://schemas.microsoft.com/office/powerpoint/2010/main" val="150956031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BA18597-1874-2F4A-BCF8-9FDD6ECE4D1D}"/>
              </a:ext>
            </a:extLst>
          </p:cNvPr>
          <p:cNvSpPr/>
          <p:nvPr/>
        </p:nvSpPr>
        <p:spPr>
          <a:xfrm>
            <a:off x="0" y="0"/>
            <a:ext cx="9144000" cy="1039528"/>
          </a:xfrm>
          <a:prstGeom prst="rect">
            <a:avLst/>
          </a:prstGeom>
          <a:solidFill>
            <a:srgbClr val="ACDEEB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FA0213D5-9B4B-664F-B71D-A826EC090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34202"/>
            <a:ext cx="9142841" cy="632379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21" name="Shape 37">
            <a:extLst>
              <a:ext uri="{FF2B5EF4-FFF2-40B4-BE49-F238E27FC236}">
                <a16:creationId xmlns:a16="http://schemas.microsoft.com/office/drawing/2014/main" id="{DE16C3A2-0AD9-4846-AE00-D8C877576D81}"/>
              </a:ext>
            </a:extLst>
          </p:cNvPr>
          <p:cNvSpPr/>
          <p:nvPr/>
        </p:nvSpPr>
        <p:spPr>
          <a:xfrm>
            <a:off x="451345" y="876300"/>
            <a:ext cx="8243393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 b="1" i="0" dirty="0">
              <a:latin typeface="Century Gothic Bold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9A39E83-AA5B-5744-B86A-BF0FF12972C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969" y="383177"/>
            <a:ext cx="341902" cy="34190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05BAF4E-03A6-4D46-9F0A-1411D097507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937" y="382519"/>
            <a:ext cx="987196" cy="34021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22A72A6-3E3C-5641-A8FD-1AAAF5B378B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FFFFFF"/>
                </a:solidFill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D1A547-9207-5C42-9334-DC5B71585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solidFill>
                  <a:schemeClr val="bg1"/>
                </a:solidFill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9AD50F-AC33-414B-BEE5-B263C86662A6}"/>
              </a:ext>
            </a:extLst>
          </p:cNvPr>
          <p:cNvSpPr txBox="1"/>
          <p:nvPr/>
        </p:nvSpPr>
        <p:spPr>
          <a:xfrm>
            <a:off x="3215576" y="5948209"/>
            <a:ext cx="2711688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1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 Bold"/>
                <a:sym typeface="Calibri"/>
              </a:rPr>
              <a:t>The water cycle</a:t>
            </a:r>
          </a:p>
        </p:txBody>
      </p:sp>
    </p:spTree>
    <p:extLst>
      <p:ext uri="{BB962C8B-B14F-4D97-AF65-F5344CB8AC3E}">
        <p14:creationId xmlns:p14="http://schemas.microsoft.com/office/powerpoint/2010/main" val="160065442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788" name="Group 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982184"/>
              </p:ext>
            </p:extLst>
          </p:nvPr>
        </p:nvGraphicFramePr>
        <p:xfrm>
          <a:off x="2341906" y="2211617"/>
          <a:ext cx="6098778" cy="6614162"/>
        </p:xfrm>
        <a:graphic>
          <a:graphicData uri="http://schemas.openxmlformats.org/drawingml/2006/table">
            <a:tbl>
              <a:tblPr/>
              <a:tblGrid>
                <a:gridCol w="60987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8962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Label the geographical features of the water cycle, including the sea, river and mountains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  <a:t>Use the words precipitation, evaporation &amp; condensation correctly and label these on a diagram</a:t>
                      </a:r>
                      <a:br>
                        <a:rPr lang="en-GB" sz="1800" b="1" i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cs typeface="Gill Sans"/>
                        </a:rPr>
                      </a:b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392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assoon San Slope" panose="02000506030000090004" pitchFamily="2" charset="0"/>
                        <a:buChar char="-"/>
                        <a:tabLst/>
                        <a:defRPr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457200" indent="-457200" algn="l">
                        <a:buFont typeface="Sassoon San Slope" panose="02000506030000090004" pitchFamily="2" charset="0"/>
                        <a:buChar char="-"/>
                      </a:pPr>
                      <a:endParaRPr lang="en-GB" sz="1800" b="1" i="0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  <a:cs typeface="Gill Sans"/>
                      </a:endParaRPr>
                    </a:p>
                  </a:txBody>
                  <a:tcPr marT="45721" marB="45721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Learning check point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7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2E43F7-016C-A743-A901-AD7616EA63E5}"/>
              </a:ext>
            </a:extLst>
          </p:cNvPr>
          <p:cNvSpPr/>
          <p:nvPr/>
        </p:nvSpPr>
        <p:spPr>
          <a:xfrm>
            <a:off x="458888" y="2222500"/>
            <a:ext cx="1450028" cy="484269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25243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Foundation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8A13F40-B177-E94B-86E3-0804ACB7E85D}"/>
              </a:ext>
            </a:extLst>
          </p:cNvPr>
          <p:cNvSpPr/>
          <p:nvPr/>
        </p:nvSpPr>
        <p:spPr>
          <a:xfrm>
            <a:off x="449263" y="3102991"/>
            <a:ext cx="1450028" cy="484269"/>
          </a:xfrm>
          <a:prstGeom prst="roundRect">
            <a:avLst/>
          </a:prstGeom>
          <a:solidFill>
            <a:srgbClr val="80C7B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>
              <a:lnSpc>
                <a:spcPct val="80000"/>
              </a:lnSpc>
            </a:pPr>
            <a:r>
              <a:rPr lang="en-US" sz="1400" b="1" dirty="0">
                <a:solidFill>
                  <a:srgbClr val="1A1A1A"/>
                </a:solidFill>
                <a:latin typeface="Century Gothic Bold"/>
              </a:rPr>
              <a:t>Competent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0648185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414538" y="1359060"/>
            <a:ext cx="5204619" cy="516732"/>
          </a:xfrm>
        </p:spPr>
        <p:txBody>
          <a:bodyPr/>
          <a:lstStyle/>
          <a:p>
            <a:r>
              <a:rPr lang="en-GB" sz="3400" dirty="0">
                <a:solidFill>
                  <a:srgbClr val="25243D"/>
                </a:solidFill>
              </a:rPr>
              <a:t>The water cycle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B17F6-0898-6A4B-A3FB-856124AE9DCC}"/>
              </a:ext>
            </a:extLst>
          </p:cNvPr>
          <p:cNvSpPr txBox="1"/>
          <p:nvPr/>
        </p:nvSpPr>
        <p:spPr>
          <a:xfrm>
            <a:off x="8440684" y="6466960"/>
            <a:ext cx="254054" cy="1692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2860" tIns="22860" rIns="22860" bIns="22860" numCol="1" spcCol="38100" rtlCol="0" anchor="t">
            <a:spAutoFit/>
          </a:bodyPr>
          <a:lstStyle/>
          <a:p>
            <a:pPr algn="ctr"/>
            <a:r>
              <a:rPr lang="en-US" sz="800" b="1" u="sng" dirty="0">
                <a:solidFill>
                  <a:srgbClr val="25243D"/>
                </a:solidFill>
                <a:latin typeface="Century Gothic" panose="020B0502020202020204" pitchFamily="34" charset="0"/>
              </a:rPr>
              <a:t>8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F8F010-23CD-9148-89DD-D734494C68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8279" y="448128"/>
            <a:ext cx="405640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800" b="1" dirty="0">
                <a:latin typeface="Century Gothic" panose="020B0502020202020204" pitchFamily="34" charset="0"/>
                <a:cs typeface="Arial" charset="0"/>
              </a:rPr>
              <a:t>Lesson 2: The Arctic Ocean and the water cycle</a:t>
            </a:r>
            <a:endParaRPr lang="en-US" sz="800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424CEEA7-1223-C24F-9AE2-B24E470AE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001" y="4443307"/>
            <a:ext cx="2386421" cy="972519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BA2F8526-65F4-9F4C-B80E-8DB3D0060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129" y="1875792"/>
            <a:ext cx="2387892" cy="950449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4" name="object 6">
            <a:extLst>
              <a:ext uri="{FF2B5EF4-FFF2-40B4-BE49-F238E27FC236}">
                <a16:creationId xmlns:a16="http://schemas.microsoft.com/office/drawing/2014/main" id="{D06E619A-F443-4448-82E0-4A53446A8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0129" y="5754163"/>
            <a:ext cx="2387892" cy="931323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C5E44BB7-0BE3-B049-B2D8-A1D6DA070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7001" y="3093159"/>
            <a:ext cx="2386421" cy="932794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ADAE3502-A7B2-774A-B061-9B90ED521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074" y="3086731"/>
            <a:ext cx="2386421" cy="935736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7" name="object 9">
            <a:extLst>
              <a:ext uri="{FF2B5EF4-FFF2-40B4-BE49-F238E27FC236}">
                <a16:creationId xmlns:a16="http://schemas.microsoft.com/office/drawing/2014/main" id="{A1BC032D-0A5A-B542-A5D1-84625C8DD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87" y="4466849"/>
            <a:ext cx="2361410" cy="94897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endParaRPr lang="en-US" altLang="en-US" sz="894" dirty="0"/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0B41254B-DE09-B84C-AAFF-0155963EF036}"/>
              </a:ext>
            </a:extLst>
          </p:cNvPr>
          <p:cNvSpPr>
            <a:spLocks/>
          </p:cNvSpPr>
          <p:nvPr/>
        </p:nvSpPr>
        <p:spPr bwMode="auto">
          <a:xfrm>
            <a:off x="3573347" y="3193081"/>
            <a:ext cx="1800000" cy="1800000"/>
          </a:xfrm>
          <a:custGeom>
            <a:avLst/>
            <a:gdLst>
              <a:gd name="T0" fmla="*/ 989272 w 2378075"/>
              <a:gd name="T1" fmla="*/ 8919 h 2693035"/>
              <a:gd name="T2" fmla="*/ 734501 w 2378075"/>
              <a:gd name="T3" fmla="*/ 83133 h 2693035"/>
              <a:gd name="T4" fmla="*/ 503342 w 2378075"/>
              <a:gd name="T5" fmla="*/ 223848 h 2693035"/>
              <a:gd name="T6" fmla="*/ 305022 w 2378075"/>
              <a:gd name="T7" fmla="*/ 423745 h 2693035"/>
              <a:gd name="T8" fmla="*/ 148765 w 2378075"/>
              <a:gd name="T9" fmla="*/ 675510 h 2693035"/>
              <a:gd name="T10" fmla="*/ 43797 w 2378075"/>
              <a:gd name="T11" fmla="*/ 971824 h 2693035"/>
              <a:gd name="T12" fmla="*/ 0 w 2378075"/>
              <a:gd name="T13" fmla="*/ 1296904 h 2693035"/>
              <a:gd name="T14" fmla="*/ 21587 w 2378075"/>
              <a:gd name="T15" fmla="*/ 1614191 h 2693035"/>
              <a:gd name="T16" fmla="*/ 102880 w 2378075"/>
              <a:gd name="T17" fmla="*/ 1910604 h 2693035"/>
              <a:gd name="T18" fmla="*/ 237758 w 2378075"/>
              <a:gd name="T19" fmla="*/ 2175111 h 2693035"/>
              <a:gd name="T20" fmla="*/ 420102 w 2378075"/>
              <a:gd name="T21" fmla="*/ 2396680 h 2693035"/>
              <a:gd name="T22" fmla="*/ 643790 w 2378075"/>
              <a:gd name="T23" fmla="*/ 2564278 h 2693035"/>
              <a:gd name="T24" fmla="*/ 902703 w 2378075"/>
              <a:gd name="T25" fmla="*/ 2666873 h 2693035"/>
              <a:gd name="T26" fmla="*/ 1174608 w 2378075"/>
              <a:gd name="T27" fmla="*/ 2692721 h 2693035"/>
              <a:gd name="T28" fmla="*/ 1435204 w 2378075"/>
              <a:gd name="T29" fmla="*/ 2642305 h 2693035"/>
              <a:gd name="T30" fmla="*/ 1675264 w 2378075"/>
              <a:gd name="T31" fmla="*/ 2522943 h 2693035"/>
              <a:gd name="T32" fmla="*/ 1855817 w 2378075"/>
              <a:gd name="T33" fmla="*/ 2371923 h 2693035"/>
              <a:gd name="T34" fmla="*/ 993351 w 2378075"/>
              <a:gd name="T35" fmla="*/ 2357846 h 2693035"/>
              <a:gd name="T36" fmla="*/ 814999 w 2378075"/>
              <a:gd name="T37" fmla="*/ 2291970 h 2693035"/>
              <a:gd name="T38" fmla="*/ 653661 w 2378075"/>
              <a:gd name="T39" fmla="*/ 2176465 h 2693035"/>
              <a:gd name="T40" fmla="*/ 516375 w 2378075"/>
              <a:gd name="T41" fmla="*/ 2015931 h 2693035"/>
              <a:gd name="T42" fmla="*/ 410179 w 2378075"/>
              <a:gd name="T43" fmla="*/ 1814962 h 2693035"/>
              <a:gd name="T44" fmla="*/ 342431 w 2378075"/>
              <a:gd name="T45" fmla="*/ 1579708 h 2693035"/>
              <a:gd name="T46" fmla="*/ 321194 w 2378075"/>
              <a:gd name="T47" fmla="*/ 1336306 h 2693035"/>
              <a:gd name="T48" fmla="*/ 344933 w 2378075"/>
              <a:gd name="T49" fmla="*/ 1099641 h 2693035"/>
              <a:gd name="T50" fmla="*/ 410039 w 2378075"/>
              <a:gd name="T51" fmla="*/ 878676 h 2693035"/>
              <a:gd name="T52" fmla="*/ 512903 w 2378075"/>
              <a:gd name="T53" fmla="*/ 682378 h 2693035"/>
              <a:gd name="T54" fmla="*/ 649914 w 2378075"/>
              <a:gd name="T55" fmla="*/ 519711 h 2693035"/>
              <a:gd name="T56" fmla="*/ 817464 w 2378075"/>
              <a:gd name="T57" fmla="*/ 399640 h 2693035"/>
              <a:gd name="T58" fmla="*/ 1006976 w 2378075"/>
              <a:gd name="T59" fmla="*/ 332423 h 2693035"/>
              <a:gd name="T60" fmla="*/ 1856967 w 2378075"/>
              <a:gd name="T61" fmla="*/ 321037 h 2693035"/>
              <a:gd name="T62" fmla="*/ 1705343 w 2378075"/>
              <a:gd name="T63" fmla="*/ 190782 h 2693035"/>
              <a:gd name="T64" fmla="*/ 1534919 w 2378075"/>
              <a:gd name="T65" fmla="*/ 90977 h 2693035"/>
              <a:gd name="T66" fmla="*/ 1349753 w 2378075"/>
              <a:gd name="T67" fmla="*/ 26055 h 2693035"/>
              <a:gd name="T68" fmla="*/ 1916955 w 2378075"/>
              <a:gd name="T69" fmla="*/ 1537802 h 2693035"/>
              <a:gd name="T70" fmla="*/ 1882117 w 2378075"/>
              <a:gd name="T71" fmla="*/ 1698706 h 2693035"/>
              <a:gd name="T72" fmla="*/ 1828194 w 2378075"/>
              <a:gd name="T73" fmla="*/ 1848076 h 2693035"/>
              <a:gd name="T74" fmla="*/ 1756845 w 2378075"/>
              <a:gd name="T75" fmla="*/ 1983519 h 2693035"/>
              <a:gd name="T76" fmla="*/ 1669729 w 2378075"/>
              <a:gd name="T77" fmla="*/ 2102643 h 2693035"/>
              <a:gd name="T78" fmla="*/ 1568504 w 2378075"/>
              <a:gd name="T79" fmla="*/ 2203055 h 2693035"/>
              <a:gd name="T80" fmla="*/ 1454829 w 2378075"/>
              <a:gd name="T81" fmla="*/ 2282364 h 2693035"/>
              <a:gd name="T82" fmla="*/ 1309300 w 2378075"/>
              <a:gd name="T83" fmla="*/ 2344872 h 2693035"/>
              <a:gd name="T84" fmla="*/ 1118230 w 2378075"/>
              <a:gd name="T85" fmla="*/ 2371923 h 2693035"/>
              <a:gd name="T86" fmla="*/ 1947447 w 2378075"/>
              <a:gd name="T87" fmla="*/ 2269197 h 2693035"/>
              <a:gd name="T88" fmla="*/ 2103702 w 2378075"/>
              <a:gd name="T89" fmla="*/ 2017426 h 2693035"/>
              <a:gd name="T90" fmla="*/ 2208662 w 2378075"/>
              <a:gd name="T91" fmla="*/ 1721106 h 2693035"/>
              <a:gd name="T92" fmla="*/ 1856967 w 2378075"/>
              <a:gd name="T93" fmla="*/ 321037 h 2693035"/>
              <a:gd name="T94" fmla="*/ 1259094 w 2378075"/>
              <a:gd name="T95" fmla="*/ 335113 h 2693035"/>
              <a:gd name="T96" fmla="*/ 1437451 w 2378075"/>
              <a:gd name="T97" fmla="*/ 400988 h 2693035"/>
              <a:gd name="T98" fmla="*/ 1598792 w 2378075"/>
              <a:gd name="T99" fmla="*/ 516491 h 2693035"/>
              <a:gd name="T100" fmla="*/ 1736080 w 2378075"/>
              <a:gd name="T101" fmla="*/ 677026 h 2693035"/>
              <a:gd name="T102" fmla="*/ 1842277 w 2378075"/>
              <a:gd name="T103" fmla="*/ 877996 h 2693035"/>
              <a:gd name="T104" fmla="*/ 1734380 w 2378075"/>
              <a:gd name="T105" fmla="*/ 1038510 h 2693035"/>
              <a:gd name="T106" fmla="*/ 2219256 w 2378075"/>
              <a:gd name="T107" fmla="*/ 1019063 h 2693035"/>
              <a:gd name="T108" fmla="*/ 2156539 w 2378075"/>
              <a:gd name="T109" fmla="*/ 800889 h 2693035"/>
              <a:gd name="T110" fmla="*/ 2065349 w 2378075"/>
              <a:gd name="T111" fmla="*/ 601921 h 2693035"/>
              <a:gd name="T112" fmla="*/ 1948626 w 2378075"/>
              <a:gd name="T113" fmla="*/ 425518 h 2693035"/>
              <a:gd name="T114" fmla="*/ 1856967 w 2378075"/>
              <a:gd name="T115" fmla="*/ 321037 h 2693035"/>
              <a:gd name="T116" fmla="*/ 2371572 w 2378075"/>
              <a:gd name="T117" fmla="*/ 1019063 h 26930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378075" h="2693035">
                <a:moveTo>
                  <a:pt x="1167682" y="0"/>
                </a:moveTo>
                <a:lnTo>
                  <a:pt x="1077849" y="223"/>
                </a:lnTo>
                <a:lnTo>
                  <a:pt x="989272" y="8919"/>
                </a:lnTo>
                <a:lnTo>
                  <a:pt x="902295" y="25816"/>
                </a:lnTo>
                <a:lnTo>
                  <a:pt x="817257" y="50645"/>
                </a:lnTo>
                <a:lnTo>
                  <a:pt x="734501" y="83133"/>
                </a:lnTo>
                <a:lnTo>
                  <a:pt x="654369" y="123011"/>
                </a:lnTo>
                <a:lnTo>
                  <a:pt x="577202" y="170006"/>
                </a:lnTo>
                <a:lnTo>
                  <a:pt x="503342" y="223848"/>
                </a:lnTo>
                <a:lnTo>
                  <a:pt x="433131" y="284266"/>
                </a:lnTo>
                <a:lnTo>
                  <a:pt x="366910" y="350989"/>
                </a:lnTo>
                <a:lnTo>
                  <a:pt x="305022" y="423745"/>
                </a:lnTo>
                <a:lnTo>
                  <a:pt x="247807" y="502265"/>
                </a:lnTo>
                <a:lnTo>
                  <a:pt x="195607" y="586277"/>
                </a:lnTo>
                <a:lnTo>
                  <a:pt x="148765" y="675510"/>
                </a:lnTo>
                <a:lnTo>
                  <a:pt x="107621" y="769692"/>
                </a:lnTo>
                <a:lnTo>
                  <a:pt x="72518" y="868554"/>
                </a:lnTo>
                <a:lnTo>
                  <a:pt x="43797" y="971824"/>
                </a:lnTo>
                <a:lnTo>
                  <a:pt x="21800" y="1079231"/>
                </a:lnTo>
                <a:lnTo>
                  <a:pt x="7130" y="1188410"/>
                </a:lnTo>
                <a:lnTo>
                  <a:pt x="0" y="1296904"/>
                </a:lnTo>
                <a:lnTo>
                  <a:pt x="184" y="1404304"/>
                </a:lnTo>
                <a:lnTo>
                  <a:pt x="7455" y="1510203"/>
                </a:lnTo>
                <a:lnTo>
                  <a:pt x="21587" y="1614191"/>
                </a:lnTo>
                <a:lnTo>
                  <a:pt x="42353" y="1715859"/>
                </a:lnTo>
                <a:lnTo>
                  <a:pt x="69526" y="1814800"/>
                </a:lnTo>
                <a:lnTo>
                  <a:pt x="102880" y="1910604"/>
                </a:lnTo>
                <a:lnTo>
                  <a:pt x="142188" y="2002863"/>
                </a:lnTo>
                <a:lnTo>
                  <a:pt x="187223" y="2091168"/>
                </a:lnTo>
                <a:lnTo>
                  <a:pt x="237758" y="2175111"/>
                </a:lnTo>
                <a:lnTo>
                  <a:pt x="293568" y="2254283"/>
                </a:lnTo>
                <a:lnTo>
                  <a:pt x="354425" y="2328276"/>
                </a:lnTo>
                <a:lnTo>
                  <a:pt x="420102" y="2396680"/>
                </a:lnTo>
                <a:lnTo>
                  <a:pt x="490373" y="2459088"/>
                </a:lnTo>
                <a:lnTo>
                  <a:pt x="565011" y="2515090"/>
                </a:lnTo>
                <a:lnTo>
                  <a:pt x="643790" y="2564278"/>
                </a:lnTo>
                <a:lnTo>
                  <a:pt x="726483" y="2606244"/>
                </a:lnTo>
                <a:lnTo>
                  <a:pt x="812862" y="2640578"/>
                </a:lnTo>
                <a:lnTo>
                  <a:pt x="902703" y="2666873"/>
                </a:lnTo>
                <a:lnTo>
                  <a:pt x="994025" y="2684415"/>
                </a:lnTo>
                <a:lnTo>
                  <a:pt x="1084774" y="2692940"/>
                </a:lnTo>
                <a:lnTo>
                  <a:pt x="1174608" y="2692721"/>
                </a:lnTo>
                <a:lnTo>
                  <a:pt x="1263186" y="2684028"/>
                </a:lnTo>
                <a:lnTo>
                  <a:pt x="1350165" y="2667132"/>
                </a:lnTo>
                <a:lnTo>
                  <a:pt x="1435204" y="2642305"/>
                </a:lnTo>
                <a:lnTo>
                  <a:pt x="1517962" y="2609817"/>
                </a:lnTo>
                <a:lnTo>
                  <a:pt x="1598095" y="2569939"/>
                </a:lnTo>
                <a:lnTo>
                  <a:pt x="1675264" y="2522943"/>
                </a:lnTo>
                <a:lnTo>
                  <a:pt x="1749125" y="2469100"/>
                </a:lnTo>
                <a:lnTo>
                  <a:pt x="1819337" y="2408681"/>
                </a:lnTo>
                <a:lnTo>
                  <a:pt x="1855817" y="2371923"/>
                </a:lnTo>
                <a:lnTo>
                  <a:pt x="1118230" y="2371923"/>
                </a:lnTo>
                <a:lnTo>
                  <a:pt x="1055366" y="2367982"/>
                </a:lnTo>
                <a:lnTo>
                  <a:pt x="993351" y="2357846"/>
                </a:lnTo>
                <a:lnTo>
                  <a:pt x="932444" y="2341685"/>
                </a:lnTo>
                <a:lnTo>
                  <a:pt x="872907" y="2319670"/>
                </a:lnTo>
                <a:lnTo>
                  <a:pt x="814999" y="2291970"/>
                </a:lnTo>
                <a:lnTo>
                  <a:pt x="758982" y="2258755"/>
                </a:lnTo>
                <a:lnTo>
                  <a:pt x="705116" y="2220197"/>
                </a:lnTo>
                <a:lnTo>
                  <a:pt x="653661" y="2176465"/>
                </a:lnTo>
                <a:lnTo>
                  <a:pt x="604879" y="2127730"/>
                </a:lnTo>
                <a:lnTo>
                  <a:pt x="559030" y="2074162"/>
                </a:lnTo>
                <a:lnTo>
                  <a:pt x="516375" y="2015931"/>
                </a:lnTo>
                <a:lnTo>
                  <a:pt x="477175" y="1953207"/>
                </a:lnTo>
                <a:lnTo>
                  <a:pt x="441689" y="1886160"/>
                </a:lnTo>
                <a:lnTo>
                  <a:pt x="410179" y="1814962"/>
                </a:lnTo>
                <a:lnTo>
                  <a:pt x="382905" y="1739781"/>
                </a:lnTo>
                <a:lnTo>
                  <a:pt x="360128" y="1660789"/>
                </a:lnTo>
                <a:lnTo>
                  <a:pt x="342431" y="1579708"/>
                </a:lnTo>
                <a:lnTo>
                  <a:pt x="330131" y="1498379"/>
                </a:lnTo>
                <a:lnTo>
                  <a:pt x="323097" y="1417135"/>
                </a:lnTo>
                <a:lnTo>
                  <a:pt x="321194" y="1336306"/>
                </a:lnTo>
                <a:lnTo>
                  <a:pt x="324288" y="1256227"/>
                </a:lnTo>
                <a:lnTo>
                  <a:pt x="332245" y="1177228"/>
                </a:lnTo>
                <a:lnTo>
                  <a:pt x="344933" y="1099641"/>
                </a:lnTo>
                <a:lnTo>
                  <a:pt x="362217" y="1023799"/>
                </a:lnTo>
                <a:lnTo>
                  <a:pt x="383964" y="950033"/>
                </a:lnTo>
                <a:lnTo>
                  <a:pt x="410039" y="878676"/>
                </a:lnTo>
                <a:lnTo>
                  <a:pt x="440310" y="810060"/>
                </a:lnTo>
                <a:lnTo>
                  <a:pt x="474643" y="744517"/>
                </a:lnTo>
                <a:lnTo>
                  <a:pt x="512903" y="682378"/>
                </a:lnTo>
                <a:lnTo>
                  <a:pt x="554957" y="623976"/>
                </a:lnTo>
                <a:lnTo>
                  <a:pt x="600673" y="569643"/>
                </a:lnTo>
                <a:lnTo>
                  <a:pt x="649914" y="519711"/>
                </a:lnTo>
                <a:lnTo>
                  <a:pt x="702550" y="474512"/>
                </a:lnTo>
                <a:lnTo>
                  <a:pt x="758444" y="434377"/>
                </a:lnTo>
                <a:lnTo>
                  <a:pt x="817464" y="399640"/>
                </a:lnTo>
                <a:lnTo>
                  <a:pt x="879477" y="370632"/>
                </a:lnTo>
                <a:lnTo>
                  <a:pt x="943129" y="348089"/>
                </a:lnTo>
                <a:lnTo>
                  <a:pt x="1006976" y="332423"/>
                </a:lnTo>
                <a:lnTo>
                  <a:pt x="1070757" y="323462"/>
                </a:lnTo>
                <a:lnTo>
                  <a:pt x="1134210" y="321037"/>
                </a:lnTo>
                <a:lnTo>
                  <a:pt x="1856967" y="321037"/>
                </a:lnTo>
                <a:lnTo>
                  <a:pt x="1809314" y="275039"/>
                </a:lnTo>
                <a:lnTo>
                  <a:pt x="1758365" y="231222"/>
                </a:lnTo>
                <a:lnTo>
                  <a:pt x="1705343" y="190782"/>
                </a:lnTo>
                <a:lnTo>
                  <a:pt x="1650355" y="153845"/>
                </a:lnTo>
                <a:lnTo>
                  <a:pt x="1593511" y="120535"/>
                </a:lnTo>
                <a:lnTo>
                  <a:pt x="1534919" y="90977"/>
                </a:lnTo>
                <a:lnTo>
                  <a:pt x="1474690" y="65295"/>
                </a:lnTo>
                <a:lnTo>
                  <a:pt x="1412932" y="43613"/>
                </a:lnTo>
                <a:lnTo>
                  <a:pt x="1349753" y="26055"/>
                </a:lnTo>
                <a:lnTo>
                  <a:pt x="1258431" y="8520"/>
                </a:lnTo>
                <a:lnTo>
                  <a:pt x="1167682" y="0"/>
                </a:lnTo>
                <a:close/>
              </a:path>
              <a:path w="2378075" h="2693035">
                <a:moveTo>
                  <a:pt x="1916955" y="1537802"/>
                </a:moveTo>
                <a:lnTo>
                  <a:pt x="1907565" y="1592571"/>
                </a:lnTo>
                <a:lnTo>
                  <a:pt x="1895932" y="1646235"/>
                </a:lnTo>
                <a:lnTo>
                  <a:pt x="1882117" y="1698706"/>
                </a:lnTo>
                <a:lnTo>
                  <a:pt x="1866181" y="1749896"/>
                </a:lnTo>
                <a:lnTo>
                  <a:pt x="1848186" y="1799715"/>
                </a:lnTo>
                <a:lnTo>
                  <a:pt x="1828194" y="1848076"/>
                </a:lnTo>
                <a:lnTo>
                  <a:pt x="1806265" y="1894889"/>
                </a:lnTo>
                <a:lnTo>
                  <a:pt x="1782462" y="1940066"/>
                </a:lnTo>
                <a:lnTo>
                  <a:pt x="1756845" y="1983519"/>
                </a:lnTo>
                <a:lnTo>
                  <a:pt x="1729476" y="2025158"/>
                </a:lnTo>
                <a:lnTo>
                  <a:pt x="1700417" y="2064896"/>
                </a:lnTo>
                <a:lnTo>
                  <a:pt x="1669729" y="2102643"/>
                </a:lnTo>
                <a:lnTo>
                  <a:pt x="1637473" y="2138311"/>
                </a:lnTo>
                <a:lnTo>
                  <a:pt x="1603711" y="2171811"/>
                </a:lnTo>
                <a:lnTo>
                  <a:pt x="1568504" y="2203055"/>
                </a:lnTo>
                <a:lnTo>
                  <a:pt x="1531914" y="2231955"/>
                </a:lnTo>
                <a:lnTo>
                  <a:pt x="1494002" y="2258420"/>
                </a:lnTo>
                <a:lnTo>
                  <a:pt x="1454829" y="2282364"/>
                </a:lnTo>
                <a:lnTo>
                  <a:pt x="1414458" y="2303697"/>
                </a:lnTo>
                <a:lnTo>
                  <a:pt x="1372948" y="2322330"/>
                </a:lnTo>
                <a:lnTo>
                  <a:pt x="1309300" y="2344872"/>
                </a:lnTo>
                <a:lnTo>
                  <a:pt x="1245457" y="2360539"/>
                </a:lnTo>
                <a:lnTo>
                  <a:pt x="1181680" y="2369499"/>
                </a:lnTo>
                <a:lnTo>
                  <a:pt x="1118230" y="2371923"/>
                </a:lnTo>
                <a:lnTo>
                  <a:pt x="1855817" y="2371923"/>
                </a:lnTo>
                <a:lnTo>
                  <a:pt x="1885558" y="2341956"/>
                </a:lnTo>
                <a:lnTo>
                  <a:pt x="1947447" y="2269197"/>
                </a:lnTo>
                <a:lnTo>
                  <a:pt x="2004662" y="2190675"/>
                </a:lnTo>
                <a:lnTo>
                  <a:pt x="2056861" y="2106661"/>
                </a:lnTo>
                <a:lnTo>
                  <a:pt x="2103702" y="2017426"/>
                </a:lnTo>
                <a:lnTo>
                  <a:pt x="2144844" y="1923241"/>
                </a:lnTo>
                <a:lnTo>
                  <a:pt x="2179945" y="1824377"/>
                </a:lnTo>
                <a:lnTo>
                  <a:pt x="2208662" y="1721106"/>
                </a:lnTo>
                <a:lnTo>
                  <a:pt x="2230655" y="1613698"/>
                </a:lnTo>
                <a:lnTo>
                  <a:pt x="1916955" y="1537802"/>
                </a:lnTo>
                <a:close/>
              </a:path>
              <a:path w="2378075" h="2693035">
                <a:moveTo>
                  <a:pt x="1856967" y="321037"/>
                </a:moveTo>
                <a:lnTo>
                  <a:pt x="1134210" y="321037"/>
                </a:lnTo>
                <a:lnTo>
                  <a:pt x="1197076" y="324977"/>
                </a:lnTo>
                <a:lnTo>
                  <a:pt x="1259094" y="335113"/>
                </a:lnTo>
                <a:lnTo>
                  <a:pt x="1320003" y="351273"/>
                </a:lnTo>
                <a:lnTo>
                  <a:pt x="1379542" y="373288"/>
                </a:lnTo>
                <a:lnTo>
                  <a:pt x="1437451" y="400988"/>
                </a:lnTo>
                <a:lnTo>
                  <a:pt x="1493470" y="434202"/>
                </a:lnTo>
                <a:lnTo>
                  <a:pt x="1547337" y="472760"/>
                </a:lnTo>
                <a:lnTo>
                  <a:pt x="1598792" y="516491"/>
                </a:lnTo>
                <a:lnTo>
                  <a:pt x="1647575" y="565226"/>
                </a:lnTo>
                <a:lnTo>
                  <a:pt x="1693424" y="618794"/>
                </a:lnTo>
                <a:lnTo>
                  <a:pt x="1736080" y="677026"/>
                </a:lnTo>
                <a:lnTo>
                  <a:pt x="1775281" y="739750"/>
                </a:lnTo>
                <a:lnTo>
                  <a:pt x="1810767" y="806797"/>
                </a:lnTo>
                <a:lnTo>
                  <a:pt x="1842277" y="877996"/>
                </a:lnTo>
                <a:lnTo>
                  <a:pt x="1869550" y="953177"/>
                </a:lnTo>
                <a:lnTo>
                  <a:pt x="1892327" y="1032170"/>
                </a:lnTo>
                <a:lnTo>
                  <a:pt x="1734380" y="1038510"/>
                </a:lnTo>
                <a:lnTo>
                  <a:pt x="2091545" y="1307739"/>
                </a:lnTo>
                <a:lnTo>
                  <a:pt x="2371572" y="1019063"/>
                </a:lnTo>
                <a:lnTo>
                  <a:pt x="2219256" y="1019063"/>
                </a:lnTo>
                <a:lnTo>
                  <a:pt x="2201696" y="944412"/>
                </a:lnTo>
                <a:lnTo>
                  <a:pt x="2180754" y="871646"/>
                </a:lnTo>
                <a:lnTo>
                  <a:pt x="2156539" y="800889"/>
                </a:lnTo>
                <a:lnTo>
                  <a:pt x="2129161" y="732267"/>
                </a:lnTo>
                <a:lnTo>
                  <a:pt x="2098728" y="665903"/>
                </a:lnTo>
                <a:lnTo>
                  <a:pt x="2065349" y="601921"/>
                </a:lnTo>
                <a:lnTo>
                  <a:pt x="2029133" y="540447"/>
                </a:lnTo>
                <a:lnTo>
                  <a:pt x="1990189" y="481604"/>
                </a:lnTo>
                <a:lnTo>
                  <a:pt x="1948626" y="425518"/>
                </a:lnTo>
                <a:lnTo>
                  <a:pt x="1904554" y="372312"/>
                </a:lnTo>
                <a:lnTo>
                  <a:pt x="1858080" y="322111"/>
                </a:lnTo>
                <a:lnTo>
                  <a:pt x="1856967" y="321037"/>
                </a:lnTo>
                <a:close/>
              </a:path>
              <a:path w="2378075" h="2693035">
                <a:moveTo>
                  <a:pt x="2377752" y="1012693"/>
                </a:moveTo>
                <a:lnTo>
                  <a:pt x="2219256" y="1019063"/>
                </a:lnTo>
                <a:lnTo>
                  <a:pt x="2371572" y="1019063"/>
                </a:lnTo>
                <a:lnTo>
                  <a:pt x="2377752" y="1012693"/>
                </a:lnTo>
                <a:close/>
              </a:path>
            </a:pathLst>
          </a:custGeom>
          <a:solidFill>
            <a:srgbClr val="38D5D6"/>
          </a:solidFill>
          <a:ln>
            <a:noFill/>
          </a:ln>
        </p:spPr>
        <p:txBody>
          <a:bodyPr lIns="0" tIns="0" rIns="0" bIns="0"/>
          <a:lstStyle/>
          <a:p>
            <a:endParaRPr lang="en-US" sz="894" dirty="0"/>
          </a:p>
        </p:txBody>
      </p:sp>
    </p:spTree>
    <p:extLst>
      <p:ext uri="{BB962C8B-B14F-4D97-AF65-F5344CB8AC3E}">
        <p14:creationId xmlns:p14="http://schemas.microsoft.com/office/powerpoint/2010/main" val="206371294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Encounter EDU">
      <a:dk1>
        <a:srgbClr val="25233C"/>
      </a:dk1>
      <a:lt1>
        <a:srgbClr val="FFFFFF"/>
      </a:lt1>
      <a:dk2>
        <a:srgbClr val="ECEAE6"/>
      </a:dk2>
      <a:lt2>
        <a:srgbClr val="031933"/>
      </a:lt2>
      <a:accent1>
        <a:srgbClr val="F8CE16"/>
      </a:accent1>
      <a:accent2>
        <a:srgbClr val="FFB500"/>
      </a:accent2>
      <a:accent3>
        <a:srgbClr val="F8982A"/>
      </a:accent3>
      <a:accent4>
        <a:srgbClr val="007CAF"/>
      </a:accent4>
      <a:accent5>
        <a:srgbClr val="00C4AF"/>
      </a:accent5>
      <a:accent6>
        <a:srgbClr val="EF3C53"/>
      </a:accent6>
      <a:hlink>
        <a:srgbClr val="F8982A"/>
      </a:hlink>
      <a:folHlink>
        <a:srgbClr val="49175C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0F0F0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A8A2AB53EAF93438FD811965EF6E350" ma:contentTypeVersion="12" ma:contentTypeDescription="Create a new document." ma:contentTypeScope="" ma:versionID="64e4c6a1d02c77287c7c470d4e526373">
  <xsd:schema xmlns:xsd="http://www.w3.org/2001/XMLSchema" xmlns:xs="http://www.w3.org/2001/XMLSchema" xmlns:p="http://schemas.microsoft.com/office/2006/metadata/properties" xmlns:ns2="7dd0c2b8-7301-49b5-921e-ab84ec4c20a5" xmlns:ns3="8dd429a2-b850-4aa5-85c2-8487e2b197cf" targetNamespace="http://schemas.microsoft.com/office/2006/metadata/properties" ma:root="true" ma:fieldsID="fb188df91417151d7e1c7e0c08166507" ns2:_="" ns3:_="">
    <xsd:import namespace="7dd0c2b8-7301-49b5-921e-ab84ec4c20a5"/>
    <xsd:import namespace="8dd429a2-b850-4aa5-85c2-8487e2b197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0c2b8-7301-49b5-921e-ab84ec4c20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d429a2-b850-4aa5-85c2-8487e2b197cf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96913E-E4E2-4382-874C-A0B62B3330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d0c2b8-7301-49b5-921e-ab84ec4c20a5"/>
    <ds:schemaRef ds:uri="8dd429a2-b850-4aa5-85c2-8487e2b197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3C85483-D6A9-44FF-8BEB-47462B01F3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B852996-01F1-4A61-9F11-78CD17B9DE8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1404</TotalTime>
  <Words>646</Words>
  <Application>Microsoft Office PowerPoint</Application>
  <PresentationFormat>On-screen Show (4:3)</PresentationFormat>
  <Paragraphs>109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Century Gothic Bold</vt:lpstr>
      <vt:lpstr>Sassoon San Slope</vt:lpstr>
      <vt:lpstr>Times New Roman</vt:lpstr>
      <vt:lpstr>Office Theme</vt:lpstr>
      <vt:lpstr>PowerPoint Presentation</vt:lpstr>
      <vt:lpstr>PowerPoint Presentation</vt:lpstr>
      <vt:lpstr>Outcomes age 7 to 9</vt:lpstr>
      <vt:lpstr>Outcomes age 9 to 11</vt:lpstr>
      <vt:lpstr>Brief from Dr Mark Brandon</vt:lpstr>
      <vt:lpstr>PowerPoint Presentation</vt:lpstr>
      <vt:lpstr>PowerPoint Presentation</vt:lpstr>
      <vt:lpstr>Learning check point 1</vt:lpstr>
      <vt:lpstr>The water cycle</vt:lpstr>
      <vt:lpstr>Considering your observations</vt:lpstr>
      <vt:lpstr>Considering your observations</vt:lpstr>
      <vt:lpstr>Final thoughts from Dr Mark Brandon</vt:lpstr>
      <vt:lpstr>Photo 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Jamie Buchanan-Dunlop</cp:lastModifiedBy>
  <cp:revision>129</cp:revision>
  <dcterms:modified xsi:type="dcterms:W3CDTF">2020-04-25T20:13:02Z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0x0101006A8A2AB53EAF93438FD811965EF6E350</vt:lpwstr>
  </property>
</Properties>
</file>