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9" r:id="rId3"/>
    <p:sldId id="274" r:id="rId4"/>
    <p:sldId id="275" r:id="rId5"/>
    <p:sldId id="270" r:id="rId6"/>
    <p:sldId id="277" r:id="rId7"/>
    <p:sldId id="272" r:id="rId8"/>
    <p:sldId id="276" r:id="rId9"/>
    <p:sldId id="278" r:id="rId10"/>
    <p:sldId id="267" r:id="rId11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 SemiBold" pitchFamily="2" charset="0"/>
      <p:bold r:id="rId20"/>
    </p:embeddedFont>
    <p:embeddedFont>
      <p:font typeface="Twinkl" pitchFamily="2" charset="0"/>
      <p:regular r:id="rId21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A03"/>
    <a:srgbClr val="14D2BB"/>
    <a:srgbClr val="0AC8DC"/>
    <a:srgbClr val="01EF1D"/>
    <a:srgbClr val="FFD10D"/>
    <a:srgbClr val="FB7125"/>
    <a:srgbClr val="DE1E47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78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BB6216-B1AC-489E-8A31-6C70EC053B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69FE8-34A3-4B37-BB25-77906C57E5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DA7676-03E0-481B-B6D3-C55E4D457F24}" type="datetimeFigureOut">
              <a:rPr lang="en-GB"/>
              <a:pPr>
                <a:defRPr/>
              </a:pPr>
              <a:t>28/02/2019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311AA-4B31-42E4-91D9-E4AB3F86B6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D9778-89C4-42B6-A663-84C357DEA6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7A55B7-AA2A-431F-998F-C74B27A127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5BE822-4525-4EEC-B93A-B108B42EAB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2EDC1-757B-442C-A61D-DF5580A8078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4B70F8-C79B-4E08-A8E9-492BA9F30FB0}" type="datetimeFigureOut">
              <a:rPr lang="en-GB"/>
              <a:pPr>
                <a:defRPr/>
              </a:pPr>
              <a:t>28/02/2019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6C52C07-F151-458F-848E-23B878D22D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801448-D96E-434F-B057-0711871E4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1BE2A-9F9C-44E5-BAA3-297720366D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A33BE-680B-493E-B99C-E78F3D2F9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4A1855-5793-4717-BEA3-6D765FAAD2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AAF1619-931C-4943-BCFB-DBCF7E129A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55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700CA2C2-BD6F-4F94-A829-2E89BA139BF5}"/>
              </a:ext>
            </a:extLst>
          </p:cNvPr>
          <p:cNvSpPr/>
          <p:nvPr userDrawn="1"/>
        </p:nvSpPr>
        <p:spPr bwMode="auto">
          <a:xfrm>
            <a:off x="503238" y="512763"/>
            <a:ext cx="8137525" cy="5810250"/>
          </a:xfrm>
          <a:prstGeom prst="roundRect">
            <a:avLst>
              <a:gd name="adj" fmla="val 6409"/>
            </a:avLst>
          </a:prstGeom>
          <a:solidFill>
            <a:schemeClr val="bg1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36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6273810-4F9D-4986-9F9C-02E795B63B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9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2F1E9E1-0F1B-473A-8E41-985A9CE234A7}"/>
              </a:ext>
            </a:extLst>
          </p:cNvPr>
          <p:cNvSpPr/>
          <p:nvPr/>
        </p:nvSpPr>
        <p:spPr>
          <a:xfrm>
            <a:off x="1585913" y="1655763"/>
            <a:ext cx="2533650" cy="253365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A86818A8-C9A6-4969-B992-5FD8A3647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0425" y="-3011488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B1732385-9807-4387-B33B-1AEBEDBC0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E373130B-C1D5-4CC0-B4AD-2C0BC652FF0C}"/>
              </a:ext>
            </a:extLst>
          </p:cNvPr>
          <p:cNvSpPr txBox="1"/>
          <p:nvPr/>
        </p:nvSpPr>
        <p:spPr bwMode="auto">
          <a:xfrm>
            <a:off x="3108301" y="5559427"/>
            <a:ext cx="2927404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circle!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38 C 5E-6 0.12848 -0.04445 0.23473 -0.09844 0.23473 C -0.16216 0.23473 -0.18542 0.11713 -0.1948 0.04561 L -0.20487 -0.04861 C -0.21494 -0.11967 -0.23924 -0.23588 -0.31129 -0.23588 C -0.35747 -0.23588 -0.40973 -0.13148 -0.40973 -0.00138 C -0.40973 0.12848 -0.35747 0.23473 -0.31129 0.23473 C -0.23924 0.23473 -0.21494 0.11713 -0.20487 0.04561 L -0.1948 -0.04861 C -0.18542 -0.11967 -0.16216 -0.23588 -0.09844 -0.23588 C -0.04445 -0.23588 5E-6 -0.13148 5E-6 -0.00138 Z " pathEditMode="relative" rAng="0" ptsTypes="AAAAAAAAA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F50BD221-836B-4E52-97C2-930AD3FFB925}"/>
              </a:ext>
            </a:extLst>
          </p:cNvPr>
          <p:cNvSpPr/>
          <p:nvPr/>
        </p:nvSpPr>
        <p:spPr>
          <a:xfrm>
            <a:off x="3854153" y="2009640"/>
            <a:ext cx="2815326" cy="2427005"/>
          </a:xfrm>
          <a:prstGeom prst="triangle">
            <a:avLst/>
          </a:prstGeom>
          <a:solidFill>
            <a:srgbClr val="FDAA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09D77358-E144-4F59-9A09-32283CFA1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9238" y="-2709863"/>
            <a:ext cx="17716501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CD3A0600-0A47-4E8A-8FDC-A1DC54891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 dirty="0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FC23F52E-DBCA-4B5F-A8EF-F6D844160B2C}"/>
              </a:ext>
            </a:extLst>
          </p:cNvPr>
          <p:cNvSpPr txBox="1"/>
          <p:nvPr/>
        </p:nvSpPr>
        <p:spPr bwMode="auto">
          <a:xfrm>
            <a:off x="2816562" y="5559427"/>
            <a:ext cx="3510898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triangle!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C 4.72222E-6 0.12986 -0.03195 0.23611 -0.07066 0.23611 C -0.1165 0.23611 -0.13316 0.11851 -0.13994 0.04699 L -0.14705 -0.04723 C -0.15434 -0.11829 -0.17188 -0.2345 -0.22362 -0.2345 C -0.2566 -0.2345 -0.2941 -0.1301 -0.2941 4.44444E-6 C -0.2941 0.12986 -0.2566 0.23611 -0.22362 0.23611 C -0.17188 0.23611 -0.15434 0.11851 -0.14705 0.04699 L -0.13994 -0.04723 C -0.13316 -0.11829 -0.1165 -0.2345 -0.07066 -0.2345 C -0.03195 -0.2345 4.72222E-6 -0.1301 4.72222E-6 4.44444E-6 Z " pathEditMode="relative" rAng="0" ptsTypes="AAAAAAAAAAA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0D5CCA-1291-4190-9127-70E8338DC07F}"/>
              </a:ext>
            </a:extLst>
          </p:cNvPr>
          <p:cNvSpPr/>
          <p:nvPr/>
        </p:nvSpPr>
        <p:spPr>
          <a:xfrm>
            <a:off x="1743075" y="1846263"/>
            <a:ext cx="2179638" cy="2178050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BECC515E-547C-418E-9266-02342FB8F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0425" y="-3011488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E0AA558F-07F7-4463-95ED-16CBA4758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E373130B-C1D5-4CC0-B4AD-2C0BC652FF0C}"/>
              </a:ext>
            </a:extLst>
          </p:cNvPr>
          <p:cNvSpPr txBox="1"/>
          <p:nvPr/>
        </p:nvSpPr>
        <p:spPr bwMode="auto">
          <a:xfrm>
            <a:off x="2959223" y="5559427"/>
            <a:ext cx="3225563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square!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38 C 5E-6 0.12848 -0.04445 0.23473 -0.09844 0.23473 C -0.16216 0.23473 -0.18542 0.11713 -0.1948 0.04561 L -0.20487 -0.04861 C -0.21494 -0.11967 -0.23924 -0.23588 -0.31129 -0.23588 C -0.35747 -0.23588 -0.40973 -0.13148 -0.40973 -0.00138 C -0.40973 0.12848 -0.35747 0.23473 -0.31129 0.23473 C -0.23924 0.23473 -0.21494 0.11713 -0.20487 0.04561 L -0.1948 -0.04861 C -0.18542 -0.11967 -0.16216 -0.23588 -0.09844 -0.23588 C -0.04445 -0.23588 5E-6 -0.13148 5E-6 -0.00138 Z " pathEditMode="relative" rAng="0" ptsTypes="AAAAAAAAA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gular Pentagon 2">
            <a:extLst>
              <a:ext uri="{FF2B5EF4-FFF2-40B4-BE49-F238E27FC236}">
                <a16:creationId xmlns:a16="http://schemas.microsoft.com/office/drawing/2014/main" id="{86C36733-D7DF-4C1D-8800-564CB16D9FB2}"/>
              </a:ext>
            </a:extLst>
          </p:cNvPr>
          <p:cNvSpPr/>
          <p:nvPr/>
        </p:nvSpPr>
        <p:spPr>
          <a:xfrm>
            <a:off x="3344863" y="1741488"/>
            <a:ext cx="3035300" cy="2890837"/>
          </a:xfrm>
          <a:prstGeom prst="pent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6810153D-F64D-4D5A-909F-5A8AA7ED1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638" y="-2614613"/>
            <a:ext cx="17716501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CAD3958A-669F-4B4F-B675-EC99FD3B5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7F29F7A3-C16A-4526-ADB1-92418496EE43}"/>
              </a:ext>
            </a:extLst>
          </p:cNvPr>
          <p:cNvSpPr txBox="1"/>
          <p:nvPr/>
        </p:nvSpPr>
        <p:spPr bwMode="auto">
          <a:xfrm>
            <a:off x="2657059" y="5559427"/>
            <a:ext cx="3829895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pentagon!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092 C -0.00139 0.07292 0.06736 0.18843 0.11823 0.21505 C 0.16893 0.24167 0.27414 0.2095 0.30504 0.15903 C 0.35157 0.10394 0.35191 -0.07152 0.31945 -0.13541 C 0.27917 -0.19861 0.19271 -0.23379 0.11632 -0.20949 C 0.05295 -0.18171 0.00122 -0.07523 -3.05556E-6 -0.00092 Z " pathEditMode="relative" rAng="0" ptsTypes="AAAA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1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20B0AB-4804-44B7-9D21-6DF0ADD12822}"/>
              </a:ext>
            </a:extLst>
          </p:cNvPr>
          <p:cNvSpPr/>
          <p:nvPr/>
        </p:nvSpPr>
        <p:spPr>
          <a:xfrm>
            <a:off x="1000125" y="2409825"/>
            <a:ext cx="4135438" cy="1554163"/>
          </a:xfrm>
          <a:prstGeom prst="rect">
            <a:avLst/>
          </a:prstGeom>
          <a:solidFill>
            <a:srgbClr val="14D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DE0246CA-7020-42A5-9E3D-A514A5DA2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8850" y="-2659063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61B89022-AE49-49E3-B21D-090F3D00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260223EB-0CCD-4DC9-9FE5-A2C4FC9FDDAC}"/>
              </a:ext>
            </a:extLst>
          </p:cNvPr>
          <p:cNvSpPr txBox="1"/>
          <p:nvPr/>
        </p:nvSpPr>
        <p:spPr bwMode="auto">
          <a:xfrm>
            <a:off x="2658668" y="5559427"/>
            <a:ext cx="3826689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rectangle!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C -1.11111E-6 0.08449 -0.07691 0.13264 -0.13472 0.15139 C -0.19253 0.1706 -0.30121 0.1456 -0.34722 0.11389 C -0.39323 0.08218 -0.41285 0.02269 -0.41111 -0.03842 C -0.40816 -0.15023 -0.25347 -0.19653 -0.18923 -0.19537 C -0.11215 -0.19954 -1.11111E-6 -0.08588 -1.11111E-6 -1.11111E-6 Z " pathEditMode="relative" rAng="0" ptsTypes="AAAAAA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ctagon 1">
            <a:extLst>
              <a:ext uri="{FF2B5EF4-FFF2-40B4-BE49-F238E27FC236}">
                <a16:creationId xmlns:a16="http://schemas.microsoft.com/office/drawing/2014/main" id="{99773E29-66DD-460F-BCB8-FA2C85FAA1C3}"/>
              </a:ext>
            </a:extLst>
          </p:cNvPr>
          <p:cNvSpPr/>
          <p:nvPr/>
        </p:nvSpPr>
        <p:spPr>
          <a:xfrm>
            <a:off x="2368550" y="1795463"/>
            <a:ext cx="2600325" cy="2600325"/>
          </a:xfrm>
          <a:prstGeom prst="octagon">
            <a:avLst/>
          </a:prstGeom>
          <a:solidFill>
            <a:srgbClr val="DE1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6553897B-6E3F-40DD-A209-F12F0BF67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8850" y="-2659063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E1B9E607-86BB-4B7A-A0D4-341FFA794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260223EB-0CCD-4DC9-9FE5-A2C4FC9FDDAC}"/>
              </a:ext>
            </a:extLst>
          </p:cNvPr>
          <p:cNvSpPr txBox="1"/>
          <p:nvPr/>
        </p:nvSpPr>
        <p:spPr bwMode="auto">
          <a:xfrm>
            <a:off x="2664276" y="5559427"/>
            <a:ext cx="3815468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an octagon!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C -1.11111E-6 0.09607 -0.06614 0.15093 -0.11597 0.17222 C -0.1658 0.19398 -0.25937 0.16551 -0.29913 0.1294 C -0.33871 0.09352 -0.35555 0.02593 -0.35417 -0.04375 C -0.35156 -0.17083 -0.21823 -0.22338 -0.16302 -0.22199 C -0.09653 -0.22685 -1.11111E-6 -0.09768 -1.11111E-6 -2.59259E-6 Z " pathEditMode="relative" rAng="0" ptsTypes="AAAAAA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6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E461754-2669-4C13-ABD7-8F5135783408}"/>
              </a:ext>
            </a:extLst>
          </p:cNvPr>
          <p:cNvSpPr/>
          <p:nvPr/>
        </p:nvSpPr>
        <p:spPr>
          <a:xfrm>
            <a:off x="2093913" y="2136775"/>
            <a:ext cx="2760662" cy="18970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D42DAA8C-0061-4DFF-92D3-8B91571B8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0425" y="-3011488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354D5706-BF0D-42AA-A236-9FCBF929C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E373130B-C1D5-4CC0-B4AD-2C0BC652FF0C}"/>
              </a:ext>
            </a:extLst>
          </p:cNvPr>
          <p:cNvSpPr txBox="1"/>
          <p:nvPr/>
        </p:nvSpPr>
        <p:spPr bwMode="auto">
          <a:xfrm>
            <a:off x="3092273" y="5559427"/>
            <a:ext cx="2959465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an oval!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38 C 5E-6 0.12848 -0.04445 0.23473 -0.09844 0.23473 C -0.16216 0.23473 -0.18542 0.11713 -0.1948 0.04561 L -0.20487 -0.04861 C -0.21494 -0.11967 -0.23924 -0.23588 -0.31129 -0.23588 C -0.35747 -0.23588 -0.40973 -0.13148 -0.40973 -0.00138 C -0.40973 0.12848 -0.35747 0.23473 -0.31129 0.23473 C -0.23924 0.23473 -0.21494 0.11713 -0.20487 0.04561 L -0.1948 -0.04861 C -0.18542 -0.11967 -0.16216 -0.23588 -0.09844 -0.23588 C -0.04445 -0.23588 5E-6 -0.13148 5E-6 -0.00138 Z " pathEditMode="relative" rAng="0" ptsTypes="AAAAAAAAA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1722A1CE-4457-4EA5-A009-B11507D3F68B}"/>
              </a:ext>
            </a:extLst>
          </p:cNvPr>
          <p:cNvSpPr/>
          <p:nvPr/>
        </p:nvSpPr>
        <p:spPr>
          <a:xfrm>
            <a:off x="2416175" y="1874838"/>
            <a:ext cx="3041650" cy="2624137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" name="Binoculars">
            <a:extLst>
              <a:ext uri="{FF2B5EF4-FFF2-40B4-BE49-F238E27FC236}">
                <a16:creationId xmlns:a16="http://schemas.microsoft.com/office/drawing/2014/main" id="{3B777F18-F537-47FE-97E6-B5ED14863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0425" y="-3011488"/>
            <a:ext cx="17716500" cy="1252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n you guess">
            <a:extLst>
              <a:ext uri="{FF2B5EF4-FFF2-40B4-BE49-F238E27FC236}">
                <a16:creationId xmlns:a16="http://schemas.microsoft.com/office/drawing/2014/main" id="{78D26EAB-942C-41EB-9621-FDF667E80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230188"/>
            <a:ext cx="659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200" b="1">
                <a:solidFill>
                  <a:schemeClr val="bg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Can you guess what the shape is?</a:t>
            </a:r>
          </a:p>
        </p:txBody>
      </p:sp>
      <p:sp>
        <p:nvSpPr>
          <p:cNvPr id="15" name="Answer">
            <a:extLst>
              <a:ext uri="{FF2B5EF4-FFF2-40B4-BE49-F238E27FC236}">
                <a16:creationId xmlns:a16="http://schemas.microsoft.com/office/drawing/2014/main" id="{E373130B-C1D5-4CC0-B4AD-2C0BC652FF0C}"/>
              </a:ext>
            </a:extLst>
          </p:cNvPr>
          <p:cNvSpPr txBox="1"/>
          <p:nvPr/>
        </p:nvSpPr>
        <p:spPr bwMode="auto">
          <a:xfrm>
            <a:off x="2766865" y="5559427"/>
            <a:ext cx="3610284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 w="12700">
                  <a:solidFill>
                    <a:schemeClr val="tx1"/>
                  </a:solidFill>
                </a:ln>
                <a:latin typeface="Twinkl SemiBold" pitchFamily="2" charset="0"/>
              </a:rPr>
              <a:t>It’s a hexagon!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C 5E-6 0.12986 -0.03941 0.23611 -0.08733 0.23611 C -0.14375 0.23611 -0.16441 0.11851 -0.17275 0.04699 L -0.1816 -0.04723 C -0.19063 -0.11829 -0.21216 -0.2345 -0.27605 -0.2345 C -0.31702 -0.2345 -0.3632 -0.1301 -0.3632 4.81481E-6 C -0.3632 0.12986 -0.31702 0.23611 -0.27605 0.23611 C -0.21216 0.23611 -0.19063 0.11851 -0.1816 0.04699 L -0.17275 -0.04723 C -0.16441 -0.11829 -0.14375 -0.2345 -0.08733 -0.2345 C -0.03941 -0.2345 5E-6 -0.1301 5E-6 4.81481E-6 Z " pathEditMode="relative" rAng="0" ptsTypes="AAAAAAAAA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6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188</TotalTime>
  <Words>96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Sassoon Infant Rg</vt:lpstr>
      <vt:lpstr>Arial</vt:lpstr>
      <vt:lpstr>Calibri</vt:lpstr>
      <vt:lpstr>Twinkl SemiBold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Meghan Hardie</cp:lastModifiedBy>
  <cp:revision>27</cp:revision>
  <dcterms:created xsi:type="dcterms:W3CDTF">2017-04-11T11:17:00Z</dcterms:created>
  <dcterms:modified xsi:type="dcterms:W3CDTF">2019-02-28T22:57:08Z</dcterms:modified>
</cp:coreProperties>
</file>